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2" r:id="rId6"/>
    <p:sldId id="274" r:id="rId7"/>
    <p:sldId id="275" r:id="rId8"/>
    <p:sldId id="273" r:id="rId9"/>
    <p:sldId id="260" r:id="rId10"/>
    <p:sldId id="261" r:id="rId11"/>
    <p:sldId id="262" r:id="rId12"/>
    <p:sldId id="263" r:id="rId13"/>
    <p:sldId id="267" r:id="rId14"/>
    <p:sldId id="264" r:id="rId15"/>
    <p:sldId id="265" r:id="rId16"/>
    <p:sldId id="266" r:id="rId17"/>
    <p:sldId id="268" r:id="rId18"/>
    <p:sldId id="269" r:id="rId19"/>
    <p:sldId id="270" r:id="rId20"/>
    <p:sldId id="271" r:id="rId21"/>
  </p:sldIdLst>
  <p:sldSz cx="9144000" cy="5143500" type="screen16x9"/>
  <p:notesSz cx="6858000" cy="9144000"/>
  <p:embeddedFontLst>
    <p:embeddedFont>
      <p:font typeface="Audiowide" panose="020B0604020202020204" charset="0"/>
      <p:regular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Open Sans Light" panose="020B0306030504020204" pitchFamily="34" charset="0"/>
      <p:regular r:id="rId28"/>
      <p:italic r:id="rId29"/>
    </p:embeddedFont>
    <p:embeddedFont>
      <p:font typeface="Raleway" pitchFamily="2" charset="-52"/>
      <p:regular r:id="rId30"/>
      <p:bold r:id="rId31"/>
      <p:italic r:id="rId32"/>
      <p:boldItalic r:id="rId33"/>
    </p:embeddedFont>
    <p:embeddedFont>
      <p:font typeface="Sitka Subheading" pitchFamily="2" charset="0"/>
      <p:regular r:id="rId34"/>
      <p:bold r:id="rId35"/>
      <p:italic r:id="rId36"/>
      <p:boldItalic r:id="rId37"/>
    </p:embeddedFont>
    <p:embeddedFont>
      <p:font typeface="Sitka Subheading Semibold" pitchFamily="2" charset="0"/>
      <p:bold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645139-9BD2-4665-8F09-549D6C3AECE3}" v="39" dt="2024-04-21T10:27:37.710"/>
  </p1510:revLst>
</p1510:revInfo>
</file>

<file path=ppt/tableStyles.xml><?xml version="1.0" encoding="utf-8"?>
<a:tblStyleLst xmlns:a="http://schemas.openxmlformats.org/drawingml/2006/main" def="{25CC39A6-3198-4A46-96AD-521C8E45744A}">
  <a:tblStyle styleId="{25CC39A6-3198-4A46-96AD-521C8E4574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6120912-CF57-4B84-AE83-7B3103F61DC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3" autoAdjust="0"/>
    <p:restoredTop sz="91829" autoAdjust="0"/>
  </p:normalViewPr>
  <p:slideViewPr>
    <p:cSldViewPr snapToGrid="0">
      <p:cViewPr varScale="1">
        <p:scale>
          <a:sx n="83" d="100"/>
          <a:sy n="83" d="100"/>
        </p:scale>
        <p:origin x="105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wl K." userId="3534970913f0d0d0" providerId="LiveId" clId="{80645139-9BD2-4665-8F09-549D6C3AECE3}"/>
    <pc:docChg chg="undo custSel addSld modSld sldOrd modMainMaster">
      <pc:chgData name="Howl K." userId="3534970913f0d0d0" providerId="LiveId" clId="{80645139-9BD2-4665-8F09-549D6C3AECE3}" dt="2024-04-21T08:35:18.643" v="2862"/>
      <pc:docMkLst>
        <pc:docMk/>
      </pc:docMkLst>
      <pc:sldChg chg="modTransition">
        <pc:chgData name="Howl K." userId="3534970913f0d0d0" providerId="LiveId" clId="{80645139-9BD2-4665-8F09-549D6C3AECE3}" dt="2024-04-21T08:35:18.643" v="2862"/>
        <pc:sldMkLst>
          <pc:docMk/>
          <pc:sldMk cId="0" sldId="256"/>
        </pc:sldMkLst>
      </pc:sldChg>
      <pc:sldChg chg="modTransition">
        <pc:chgData name="Howl K." userId="3534970913f0d0d0" providerId="LiveId" clId="{80645139-9BD2-4665-8F09-549D6C3AECE3}" dt="2024-04-21T08:35:17.290" v="2861"/>
        <pc:sldMkLst>
          <pc:docMk/>
          <pc:sldMk cId="0" sldId="257"/>
        </pc:sldMkLst>
      </pc:sldChg>
      <pc:sldChg chg="modTransition">
        <pc:chgData name="Howl K." userId="3534970913f0d0d0" providerId="LiveId" clId="{80645139-9BD2-4665-8F09-549D6C3AECE3}" dt="2024-04-21T08:35:17.290" v="2861"/>
        <pc:sldMkLst>
          <pc:docMk/>
          <pc:sldMk cId="0" sldId="258"/>
        </pc:sldMkLst>
      </pc:sldChg>
      <pc:sldChg chg="addSp delSp modSp mod modTransition">
        <pc:chgData name="Howl K." userId="3534970913f0d0d0" providerId="LiveId" clId="{80645139-9BD2-4665-8F09-549D6C3AECE3}" dt="2024-04-21T08:35:17.290" v="2861"/>
        <pc:sldMkLst>
          <pc:docMk/>
          <pc:sldMk cId="0" sldId="259"/>
        </pc:sldMkLst>
        <pc:spChg chg="add del mod">
          <ac:chgData name="Howl K." userId="3534970913f0d0d0" providerId="LiveId" clId="{80645139-9BD2-4665-8F09-549D6C3AECE3}" dt="2024-04-21T08:15:05.463" v="2278" actId="478"/>
          <ac:spMkLst>
            <pc:docMk/>
            <pc:sldMk cId="0" sldId="259"/>
            <ac:spMk id="2" creationId="{E91556C7-ECEB-99DC-B9AE-C386F0AFFAFC}"/>
          </ac:spMkLst>
        </pc:spChg>
        <pc:spChg chg="add mod">
          <ac:chgData name="Howl K." userId="3534970913f0d0d0" providerId="LiveId" clId="{80645139-9BD2-4665-8F09-549D6C3AECE3}" dt="2024-04-21T08:15:27.041" v="2287" actId="1076"/>
          <ac:spMkLst>
            <pc:docMk/>
            <pc:sldMk cId="0" sldId="259"/>
            <ac:spMk id="3" creationId="{E645A1BE-DE56-C4F1-C3A6-59F2E7DE4BA1}"/>
          </ac:spMkLst>
        </pc:spChg>
        <pc:spChg chg="add mod">
          <ac:chgData name="Howl K." userId="3534970913f0d0d0" providerId="LiveId" clId="{80645139-9BD2-4665-8F09-549D6C3AECE3}" dt="2024-04-21T08:08:23.098" v="2173" actId="1076"/>
          <ac:spMkLst>
            <pc:docMk/>
            <pc:sldMk cId="0" sldId="259"/>
            <ac:spMk id="8" creationId="{E5481BEE-C1FD-B7B8-FEC6-FD47640E1B7C}"/>
          </ac:spMkLst>
        </pc:spChg>
        <pc:spChg chg="add mod">
          <ac:chgData name="Howl K." userId="3534970913f0d0d0" providerId="LiveId" clId="{80645139-9BD2-4665-8F09-549D6C3AECE3}" dt="2024-04-21T08:08:23.098" v="2173" actId="1076"/>
          <ac:spMkLst>
            <pc:docMk/>
            <pc:sldMk cId="0" sldId="259"/>
            <ac:spMk id="9" creationId="{1E143EC9-5679-7118-24D1-3C450665A28F}"/>
          </ac:spMkLst>
        </pc:spChg>
        <pc:spChg chg="add mod">
          <ac:chgData name="Howl K." userId="3534970913f0d0d0" providerId="LiveId" clId="{80645139-9BD2-4665-8F09-549D6C3AECE3}" dt="2024-04-21T08:08:23.098" v="2173" actId="1076"/>
          <ac:spMkLst>
            <pc:docMk/>
            <pc:sldMk cId="0" sldId="259"/>
            <ac:spMk id="14" creationId="{5BB0F8D2-0948-D48F-C639-909F36B5A02B}"/>
          </ac:spMkLst>
        </pc:spChg>
        <pc:spChg chg="add mod">
          <ac:chgData name="Howl K." userId="3534970913f0d0d0" providerId="LiveId" clId="{80645139-9BD2-4665-8F09-549D6C3AECE3}" dt="2024-04-21T08:08:23.098" v="2173" actId="1076"/>
          <ac:spMkLst>
            <pc:docMk/>
            <pc:sldMk cId="0" sldId="259"/>
            <ac:spMk id="15" creationId="{94B98433-4614-523D-5C92-C5FCF3BB0AEF}"/>
          </ac:spMkLst>
        </pc:spChg>
        <pc:spChg chg="add mod">
          <ac:chgData name="Howl K." userId="3534970913f0d0d0" providerId="LiveId" clId="{80645139-9BD2-4665-8F09-549D6C3AECE3}" dt="2024-04-21T08:08:23.098" v="2173" actId="1076"/>
          <ac:spMkLst>
            <pc:docMk/>
            <pc:sldMk cId="0" sldId="259"/>
            <ac:spMk id="19" creationId="{15746A27-4903-BE7A-C52B-47A1D3188121}"/>
          </ac:spMkLst>
        </pc:spChg>
        <pc:spChg chg="add mod">
          <ac:chgData name="Howl K." userId="3534970913f0d0d0" providerId="LiveId" clId="{80645139-9BD2-4665-8F09-549D6C3AECE3}" dt="2024-04-21T08:08:23.098" v="2173" actId="1076"/>
          <ac:spMkLst>
            <pc:docMk/>
            <pc:sldMk cId="0" sldId="259"/>
            <ac:spMk id="20" creationId="{E3BDFBE3-673B-1EB9-0B66-BDD99A480BE7}"/>
          </ac:spMkLst>
        </pc:spChg>
        <pc:spChg chg="add mod">
          <ac:chgData name="Howl K." userId="3534970913f0d0d0" providerId="LiveId" clId="{80645139-9BD2-4665-8F09-549D6C3AECE3}" dt="2024-04-21T08:08:23.098" v="2173" actId="1076"/>
          <ac:spMkLst>
            <pc:docMk/>
            <pc:sldMk cId="0" sldId="259"/>
            <ac:spMk id="24" creationId="{1247F336-26AA-13F5-FC81-7B232198765E}"/>
          </ac:spMkLst>
        </pc:spChg>
        <pc:spChg chg="add mod">
          <ac:chgData name="Howl K." userId="3534970913f0d0d0" providerId="LiveId" clId="{80645139-9BD2-4665-8F09-549D6C3AECE3}" dt="2024-04-21T08:08:23.098" v="2173" actId="1076"/>
          <ac:spMkLst>
            <pc:docMk/>
            <pc:sldMk cId="0" sldId="259"/>
            <ac:spMk id="25" creationId="{8D212F98-481A-3CF4-2030-10109DF53BA1}"/>
          </ac:spMkLst>
        </pc:spChg>
        <pc:spChg chg="add del mod">
          <ac:chgData name="Howl K." userId="3534970913f0d0d0" providerId="LiveId" clId="{80645139-9BD2-4665-8F09-549D6C3AECE3}" dt="2024-04-21T08:14:55.612" v="2275" actId="478"/>
          <ac:spMkLst>
            <pc:docMk/>
            <pc:sldMk cId="0" sldId="259"/>
            <ac:spMk id="28" creationId="{5A6544C3-C130-7547-652D-F9438D04C01A}"/>
          </ac:spMkLst>
        </pc:spChg>
        <pc:spChg chg="add mod ord">
          <ac:chgData name="Howl K." userId="3534970913f0d0d0" providerId="LiveId" clId="{80645139-9BD2-4665-8F09-549D6C3AECE3}" dt="2024-04-21T08:15:23.516" v="2286" actId="1076"/>
          <ac:spMkLst>
            <pc:docMk/>
            <pc:sldMk cId="0" sldId="259"/>
            <ac:spMk id="29" creationId="{9A8B850E-12CE-FD01-70CF-C5E3E66CAED3}"/>
          </ac:spMkLst>
        </pc:spChg>
        <pc:spChg chg="mod">
          <ac:chgData name="Howl K." userId="3534970913f0d0d0" providerId="LiveId" clId="{80645139-9BD2-4665-8F09-549D6C3AECE3}" dt="2024-04-21T08:08:30.684" v="2174" actId="1076"/>
          <ac:spMkLst>
            <pc:docMk/>
            <pc:sldMk cId="0" sldId="259"/>
            <ac:spMk id="749" creationId="{00000000-0000-0000-0000-000000000000}"/>
          </ac:spMkLst>
        </pc:spChg>
        <pc:picChg chg="del">
          <ac:chgData name="Howl K." userId="3534970913f0d0d0" providerId="LiveId" clId="{80645139-9BD2-4665-8F09-549D6C3AECE3}" dt="2024-04-21T07:56:56.536" v="1973" actId="478"/>
          <ac:picMkLst>
            <pc:docMk/>
            <pc:sldMk cId="0" sldId="259"/>
            <ac:picMk id="4" creationId="{0AB457DA-709E-EAEC-F9B7-39655B477CC7}"/>
          </ac:picMkLst>
        </pc:picChg>
        <pc:cxnChg chg="add mod">
          <ac:chgData name="Howl K." userId="3534970913f0d0d0" providerId="LiveId" clId="{80645139-9BD2-4665-8F09-549D6C3AECE3}" dt="2024-04-21T08:15:19.832" v="2284" actId="1076"/>
          <ac:cxnSpMkLst>
            <pc:docMk/>
            <pc:sldMk cId="0" sldId="259"/>
            <ac:cxnSpMk id="6" creationId="{4F15E25E-4F8F-9455-D7E9-90934C715C66}"/>
          </ac:cxnSpMkLst>
        </pc:cxnChg>
        <pc:cxnChg chg="add mod">
          <ac:chgData name="Howl K." userId="3534970913f0d0d0" providerId="LiveId" clId="{80645139-9BD2-4665-8F09-549D6C3AECE3}" dt="2024-04-21T08:08:23.098" v="2173" actId="1076"/>
          <ac:cxnSpMkLst>
            <pc:docMk/>
            <pc:sldMk cId="0" sldId="259"/>
            <ac:cxnSpMk id="11" creationId="{DEB62310-089B-1FB8-2D9C-168A76714F96}"/>
          </ac:cxnSpMkLst>
        </pc:cxnChg>
        <pc:cxnChg chg="add mod">
          <ac:chgData name="Howl K." userId="3534970913f0d0d0" providerId="LiveId" clId="{80645139-9BD2-4665-8F09-549D6C3AECE3}" dt="2024-04-21T08:08:23.098" v="2173" actId="1076"/>
          <ac:cxnSpMkLst>
            <pc:docMk/>
            <pc:sldMk cId="0" sldId="259"/>
            <ac:cxnSpMk id="17" creationId="{74257A56-3B2C-3FB9-5EC2-2AC89E6F47DC}"/>
          </ac:cxnSpMkLst>
        </pc:cxnChg>
        <pc:cxnChg chg="add mod">
          <ac:chgData name="Howl K." userId="3534970913f0d0d0" providerId="LiveId" clId="{80645139-9BD2-4665-8F09-549D6C3AECE3}" dt="2024-04-21T08:08:23.098" v="2173" actId="1076"/>
          <ac:cxnSpMkLst>
            <pc:docMk/>
            <pc:sldMk cId="0" sldId="259"/>
            <ac:cxnSpMk id="22" creationId="{5BA948CE-F0B9-3269-7D43-0CF15B27143D}"/>
          </ac:cxnSpMkLst>
        </pc:cxnChg>
        <pc:cxnChg chg="add">
          <ac:chgData name="Howl K." userId="3534970913f0d0d0" providerId="LiveId" clId="{80645139-9BD2-4665-8F09-549D6C3AECE3}" dt="2024-04-21T08:09:44.271" v="2179" actId="11529"/>
          <ac:cxnSpMkLst>
            <pc:docMk/>
            <pc:sldMk cId="0" sldId="259"/>
            <ac:cxnSpMk id="27" creationId="{8EC171F3-EA68-1419-0523-8420B2DEAB58}"/>
          </ac:cxnSpMkLst>
        </pc:cxnChg>
      </pc:sldChg>
      <pc:sldChg chg="modTransition">
        <pc:chgData name="Howl K." userId="3534970913f0d0d0" providerId="LiveId" clId="{80645139-9BD2-4665-8F09-549D6C3AECE3}" dt="2024-04-21T08:35:17.290" v="2861"/>
        <pc:sldMkLst>
          <pc:docMk/>
          <pc:sldMk cId="0" sldId="260"/>
        </pc:sldMkLst>
      </pc:sldChg>
      <pc:sldChg chg="modTransition">
        <pc:chgData name="Howl K." userId="3534970913f0d0d0" providerId="LiveId" clId="{80645139-9BD2-4665-8F09-549D6C3AECE3}" dt="2024-04-21T08:35:17.290" v="2861"/>
        <pc:sldMkLst>
          <pc:docMk/>
          <pc:sldMk cId="0" sldId="261"/>
        </pc:sldMkLst>
      </pc:sldChg>
      <pc:sldChg chg="modTransition">
        <pc:chgData name="Howl K." userId="3534970913f0d0d0" providerId="LiveId" clId="{80645139-9BD2-4665-8F09-549D6C3AECE3}" dt="2024-04-21T08:35:17.290" v="2861"/>
        <pc:sldMkLst>
          <pc:docMk/>
          <pc:sldMk cId="0" sldId="262"/>
        </pc:sldMkLst>
      </pc:sldChg>
      <pc:sldChg chg="modSp mod modTransition">
        <pc:chgData name="Howl K." userId="3534970913f0d0d0" providerId="LiveId" clId="{80645139-9BD2-4665-8F09-549D6C3AECE3}" dt="2024-04-21T08:35:17.290" v="2861"/>
        <pc:sldMkLst>
          <pc:docMk/>
          <pc:sldMk cId="2285426155" sldId="263"/>
        </pc:sldMkLst>
        <pc:spChg chg="mod">
          <ac:chgData name="Howl K." userId="3534970913f0d0d0" providerId="LiveId" clId="{80645139-9BD2-4665-8F09-549D6C3AECE3}" dt="2024-04-20T21:52:11.787" v="819" actId="20577"/>
          <ac:spMkLst>
            <pc:docMk/>
            <pc:sldMk cId="2285426155" sldId="263"/>
            <ac:spMk id="2" creationId="{1CE8100B-537C-F8C2-D89F-69B7B9F2A7CC}"/>
          </ac:spMkLst>
        </pc:spChg>
      </pc:sldChg>
      <pc:sldChg chg="addSp modSp add mod modTransition">
        <pc:chgData name="Howl K." userId="3534970913f0d0d0" providerId="LiveId" clId="{80645139-9BD2-4665-8F09-549D6C3AECE3}" dt="2024-04-21T08:35:17.290" v="2861"/>
        <pc:sldMkLst>
          <pc:docMk/>
          <pc:sldMk cId="726895912" sldId="264"/>
        </pc:sldMkLst>
        <pc:spChg chg="mod">
          <ac:chgData name="Howl K." userId="3534970913f0d0d0" providerId="LiveId" clId="{80645139-9BD2-4665-8F09-549D6C3AECE3}" dt="2024-04-20T21:40:22.545" v="443" actId="1076"/>
          <ac:spMkLst>
            <pc:docMk/>
            <pc:sldMk cId="726895912" sldId="264"/>
            <ac:spMk id="2" creationId="{1CE8100B-537C-F8C2-D89F-69B7B9F2A7CC}"/>
          </ac:spMkLst>
        </pc:spChg>
        <pc:spChg chg="add">
          <ac:chgData name="Howl K." userId="3534970913f0d0d0" providerId="LiveId" clId="{80645139-9BD2-4665-8F09-549D6C3AECE3}" dt="2024-04-20T21:30:46.185" v="39"/>
          <ac:spMkLst>
            <pc:docMk/>
            <pc:sldMk cId="726895912" sldId="264"/>
            <ac:spMk id="3" creationId="{A791E880-E8BA-BF3F-7317-91D1058C796B}"/>
          </ac:spMkLst>
        </pc:spChg>
        <pc:spChg chg="add">
          <ac:chgData name="Howl K." userId="3534970913f0d0d0" providerId="LiveId" clId="{80645139-9BD2-4665-8F09-549D6C3AECE3}" dt="2024-04-20T21:32:21.897" v="110"/>
          <ac:spMkLst>
            <pc:docMk/>
            <pc:sldMk cId="726895912" sldId="264"/>
            <ac:spMk id="4" creationId="{E3B40BC6-FD2A-48C9-FA01-C2F5D4BD1333}"/>
          </ac:spMkLst>
        </pc:spChg>
        <pc:spChg chg="add">
          <ac:chgData name="Howl K." userId="3534970913f0d0d0" providerId="LiveId" clId="{80645139-9BD2-4665-8F09-549D6C3AECE3}" dt="2024-04-20T21:34:36.083" v="228"/>
          <ac:spMkLst>
            <pc:docMk/>
            <pc:sldMk cId="726895912" sldId="264"/>
            <ac:spMk id="5" creationId="{09AAE970-9885-E982-E678-38AB84E4D919}"/>
          </ac:spMkLst>
        </pc:spChg>
      </pc:sldChg>
      <pc:sldChg chg="modSp add mod modTransition">
        <pc:chgData name="Howl K." userId="3534970913f0d0d0" providerId="LiveId" clId="{80645139-9BD2-4665-8F09-549D6C3AECE3}" dt="2024-04-21T08:35:17.290" v="2861"/>
        <pc:sldMkLst>
          <pc:docMk/>
          <pc:sldMk cId="2977137351" sldId="265"/>
        </pc:sldMkLst>
        <pc:spChg chg="mod">
          <ac:chgData name="Howl K." userId="3534970913f0d0d0" providerId="LiveId" clId="{80645139-9BD2-4665-8F09-549D6C3AECE3}" dt="2024-04-20T21:41:10.232" v="456" actId="1076"/>
          <ac:spMkLst>
            <pc:docMk/>
            <pc:sldMk cId="2977137351" sldId="265"/>
            <ac:spMk id="2" creationId="{1CE8100B-537C-F8C2-D89F-69B7B9F2A7CC}"/>
          </ac:spMkLst>
        </pc:spChg>
      </pc:sldChg>
      <pc:sldChg chg="addSp modSp add mod ord modTransition">
        <pc:chgData name="Howl K." userId="3534970913f0d0d0" providerId="LiveId" clId="{80645139-9BD2-4665-8F09-549D6C3AECE3}" dt="2024-04-21T08:35:17.290" v="2861"/>
        <pc:sldMkLst>
          <pc:docMk/>
          <pc:sldMk cId="3240446142" sldId="266"/>
        </pc:sldMkLst>
        <pc:spChg chg="mod">
          <ac:chgData name="Howl K." userId="3534970913f0d0d0" providerId="LiveId" clId="{80645139-9BD2-4665-8F09-549D6C3AECE3}" dt="2024-04-20T21:57:02.622" v="1054" actId="1076"/>
          <ac:spMkLst>
            <pc:docMk/>
            <pc:sldMk cId="3240446142" sldId="266"/>
            <ac:spMk id="2" creationId="{1CE8100B-537C-F8C2-D89F-69B7B9F2A7CC}"/>
          </ac:spMkLst>
        </pc:spChg>
        <pc:spChg chg="add">
          <ac:chgData name="Howl K." userId="3534970913f0d0d0" providerId="LiveId" clId="{80645139-9BD2-4665-8F09-549D6C3AECE3}" dt="2024-04-20T21:43:20.024" v="461"/>
          <ac:spMkLst>
            <pc:docMk/>
            <pc:sldMk cId="3240446142" sldId="266"/>
            <ac:spMk id="3" creationId="{887C69A2-DC58-8C90-89C9-95CA738A32EC}"/>
          </ac:spMkLst>
        </pc:spChg>
      </pc:sldChg>
      <pc:sldChg chg="modSp add mod modTransition">
        <pc:chgData name="Howl K." userId="3534970913f0d0d0" providerId="LiveId" clId="{80645139-9BD2-4665-8F09-549D6C3AECE3}" dt="2024-04-21T08:35:17.290" v="2861"/>
        <pc:sldMkLst>
          <pc:docMk/>
          <pc:sldMk cId="907702952" sldId="267"/>
        </pc:sldMkLst>
        <pc:spChg chg="mod">
          <ac:chgData name="Howl K." userId="3534970913f0d0d0" providerId="LiveId" clId="{80645139-9BD2-4665-8F09-549D6C3AECE3}" dt="2024-04-20T21:52:01.872" v="816" actId="1076"/>
          <ac:spMkLst>
            <pc:docMk/>
            <pc:sldMk cId="907702952" sldId="267"/>
            <ac:spMk id="2" creationId="{1CE8100B-537C-F8C2-D89F-69B7B9F2A7CC}"/>
          </ac:spMkLst>
        </pc:spChg>
      </pc:sldChg>
      <pc:sldChg chg="modSp add mod modTransition">
        <pc:chgData name="Howl K." userId="3534970913f0d0d0" providerId="LiveId" clId="{80645139-9BD2-4665-8F09-549D6C3AECE3}" dt="2024-04-21T08:35:17.290" v="2861"/>
        <pc:sldMkLst>
          <pc:docMk/>
          <pc:sldMk cId="3344144749" sldId="268"/>
        </pc:sldMkLst>
        <pc:spChg chg="mod">
          <ac:chgData name="Howl K." userId="3534970913f0d0d0" providerId="LiveId" clId="{80645139-9BD2-4665-8F09-549D6C3AECE3}" dt="2024-04-20T21:59:34.022" v="1080" actId="20577"/>
          <ac:spMkLst>
            <pc:docMk/>
            <pc:sldMk cId="3344144749" sldId="268"/>
            <ac:spMk id="2" creationId="{1CE8100B-537C-F8C2-D89F-69B7B9F2A7CC}"/>
          </ac:spMkLst>
        </pc:spChg>
      </pc:sldChg>
      <pc:sldChg chg="modSp add mod modTransition">
        <pc:chgData name="Howl K." userId="3534970913f0d0d0" providerId="LiveId" clId="{80645139-9BD2-4665-8F09-549D6C3AECE3}" dt="2024-04-21T08:35:17.290" v="2861"/>
        <pc:sldMkLst>
          <pc:docMk/>
          <pc:sldMk cId="333808400" sldId="269"/>
        </pc:sldMkLst>
        <pc:spChg chg="mod">
          <ac:chgData name="Howl K." userId="3534970913f0d0d0" providerId="LiveId" clId="{80645139-9BD2-4665-8F09-549D6C3AECE3}" dt="2024-04-20T22:04:42.805" v="1376" actId="20577"/>
          <ac:spMkLst>
            <pc:docMk/>
            <pc:sldMk cId="333808400" sldId="269"/>
            <ac:spMk id="2" creationId="{1CE8100B-537C-F8C2-D89F-69B7B9F2A7CC}"/>
          </ac:spMkLst>
        </pc:spChg>
      </pc:sldChg>
      <pc:sldChg chg="modSp add mod modTransition">
        <pc:chgData name="Howl K." userId="3534970913f0d0d0" providerId="LiveId" clId="{80645139-9BD2-4665-8F09-549D6C3AECE3}" dt="2024-04-21T08:35:17.290" v="2861"/>
        <pc:sldMkLst>
          <pc:docMk/>
          <pc:sldMk cId="194783790" sldId="270"/>
        </pc:sldMkLst>
        <pc:spChg chg="mod">
          <ac:chgData name="Howl K." userId="3534970913f0d0d0" providerId="LiveId" clId="{80645139-9BD2-4665-8F09-549D6C3AECE3}" dt="2024-04-20T22:12:57.222" v="1961" actId="1076"/>
          <ac:spMkLst>
            <pc:docMk/>
            <pc:sldMk cId="194783790" sldId="270"/>
            <ac:spMk id="2" creationId="{1CE8100B-537C-F8C2-D89F-69B7B9F2A7CC}"/>
          </ac:spMkLst>
        </pc:spChg>
      </pc:sldChg>
      <pc:sldChg chg="modSp add mod ord modTransition">
        <pc:chgData name="Howl K." userId="3534970913f0d0d0" providerId="LiveId" clId="{80645139-9BD2-4665-8F09-549D6C3AECE3}" dt="2024-04-21T08:35:17.290" v="2861"/>
        <pc:sldMkLst>
          <pc:docMk/>
          <pc:sldMk cId="76215101" sldId="271"/>
        </pc:sldMkLst>
        <pc:spChg chg="mod">
          <ac:chgData name="Howl K." userId="3534970913f0d0d0" providerId="LiveId" clId="{80645139-9BD2-4665-8F09-549D6C3AECE3}" dt="2024-04-20T22:13:29.228" v="1972" actId="1076"/>
          <ac:spMkLst>
            <pc:docMk/>
            <pc:sldMk cId="76215101" sldId="271"/>
            <ac:spMk id="2" creationId="{1CE8100B-537C-F8C2-D89F-69B7B9F2A7CC}"/>
          </ac:spMkLst>
        </pc:spChg>
      </pc:sldChg>
      <pc:sldChg chg="addSp delSp modSp add mod modTransition">
        <pc:chgData name="Howl K." userId="3534970913f0d0d0" providerId="LiveId" clId="{80645139-9BD2-4665-8F09-549D6C3AECE3}" dt="2024-04-21T08:35:17.290" v="2861"/>
        <pc:sldMkLst>
          <pc:docMk/>
          <pc:sldMk cId="2900136753" sldId="272"/>
        </pc:sldMkLst>
        <pc:spChg chg="del">
          <ac:chgData name="Howl K." userId="3534970913f0d0d0" providerId="LiveId" clId="{80645139-9BD2-4665-8F09-549D6C3AECE3}" dt="2024-04-21T08:09:53.146" v="2180" actId="478"/>
          <ac:spMkLst>
            <pc:docMk/>
            <pc:sldMk cId="2900136753" sldId="272"/>
            <ac:spMk id="2" creationId="{E91556C7-ECEB-99DC-B9AE-C386F0AFFAFC}"/>
          </ac:spMkLst>
        </pc:spChg>
        <pc:spChg chg="del mod">
          <ac:chgData name="Howl K." userId="3534970913f0d0d0" providerId="LiveId" clId="{80645139-9BD2-4665-8F09-549D6C3AECE3}" dt="2024-04-21T08:15:57.567" v="2288" actId="478"/>
          <ac:spMkLst>
            <pc:docMk/>
            <pc:sldMk cId="2900136753" sldId="272"/>
            <ac:spMk id="3" creationId="{E645A1BE-DE56-C4F1-C3A6-59F2E7DE4BA1}"/>
          </ac:spMkLst>
        </pc:spChg>
        <pc:spChg chg="add mod">
          <ac:chgData name="Howl K." userId="3534970913f0d0d0" providerId="LiveId" clId="{80645139-9BD2-4665-8F09-549D6C3AECE3}" dt="2024-04-21T08:10:53.485" v="2183" actId="14100"/>
          <ac:spMkLst>
            <pc:docMk/>
            <pc:sldMk cId="2900136753" sldId="272"/>
            <ac:spMk id="4" creationId="{3C3CCA93-30BD-DF38-8809-800A1360D364}"/>
          </ac:spMkLst>
        </pc:spChg>
        <pc:spChg chg="add mod">
          <ac:chgData name="Howl K." userId="3534970913f0d0d0" providerId="LiveId" clId="{80645139-9BD2-4665-8F09-549D6C3AECE3}" dt="2024-04-21T08:11:41.958" v="2223" actId="14100"/>
          <ac:spMkLst>
            <pc:docMk/>
            <pc:sldMk cId="2900136753" sldId="272"/>
            <ac:spMk id="5" creationId="{55CA0899-470F-43B7-B595-B373E5B3A79C}"/>
          </ac:spMkLst>
        </pc:spChg>
        <pc:spChg chg="mod">
          <ac:chgData name="Howl K." userId="3534970913f0d0d0" providerId="LiveId" clId="{80645139-9BD2-4665-8F09-549D6C3AECE3}" dt="2024-04-21T08:12:35.750" v="2234" actId="1076"/>
          <ac:spMkLst>
            <pc:docMk/>
            <pc:sldMk cId="2900136753" sldId="272"/>
            <ac:spMk id="8" creationId="{E5481BEE-C1FD-B7B8-FEC6-FD47640E1B7C}"/>
          </ac:spMkLst>
        </pc:spChg>
        <pc:spChg chg="mod">
          <ac:chgData name="Howl K." userId="3534970913f0d0d0" providerId="LiveId" clId="{80645139-9BD2-4665-8F09-549D6C3AECE3}" dt="2024-04-21T08:13:31.223" v="2272" actId="20577"/>
          <ac:spMkLst>
            <pc:docMk/>
            <pc:sldMk cId="2900136753" sldId="272"/>
            <ac:spMk id="9" creationId="{1E143EC9-5679-7118-24D1-3C450665A28F}"/>
          </ac:spMkLst>
        </pc:spChg>
        <pc:spChg chg="add del mod">
          <ac:chgData name="Howl K." userId="3534970913f0d0d0" providerId="LiveId" clId="{80645139-9BD2-4665-8F09-549D6C3AECE3}" dt="2024-04-21T08:16:54.279" v="2296" actId="478"/>
          <ac:spMkLst>
            <pc:docMk/>
            <pc:sldMk cId="2900136753" sldId="272"/>
            <ac:spMk id="10" creationId="{61EE394C-658D-E0C5-FFCC-64D627019428}"/>
          </ac:spMkLst>
        </pc:spChg>
        <pc:spChg chg="add del mod">
          <ac:chgData name="Howl K." userId="3534970913f0d0d0" providerId="LiveId" clId="{80645139-9BD2-4665-8F09-549D6C3AECE3}" dt="2024-04-21T08:30:39.501" v="2739" actId="478"/>
          <ac:spMkLst>
            <pc:docMk/>
            <pc:sldMk cId="2900136753" sldId="272"/>
            <ac:spMk id="12" creationId="{6FD4F48B-FD7C-CEAE-0F44-D3E8749BBDED}"/>
          </ac:spMkLst>
        </pc:spChg>
        <pc:spChg chg="add del mod">
          <ac:chgData name="Howl K." userId="3534970913f0d0d0" providerId="LiveId" clId="{80645139-9BD2-4665-8F09-549D6C3AECE3}" dt="2024-04-21T08:30:39.501" v="2739" actId="478"/>
          <ac:spMkLst>
            <pc:docMk/>
            <pc:sldMk cId="2900136753" sldId="272"/>
            <ac:spMk id="13" creationId="{398E2EA2-B0DB-ABB7-079E-3DB59077DB6A}"/>
          </ac:spMkLst>
        </pc:spChg>
        <pc:spChg chg="del mod">
          <ac:chgData name="Howl K." userId="3534970913f0d0d0" providerId="LiveId" clId="{80645139-9BD2-4665-8F09-549D6C3AECE3}" dt="2024-04-21T08:16:00.668" v="2289" actId="478"/>
          <ac:spMkLst>
            <pc:docMk/>
            <pc:sldMk cId="2900136753" sldId="272"/>
            <ac:spMk id="14" creationId="{5BB0F8D2-0948-D48F-C639-909F36B5A02B}"/>
          </ac:spMkLst>
        </pc:spChg>
        <pc:spChg chg="del mod">
          <ac:chgData name="Howl K." userId="3534970913f0d0d0" providerId="LiveId" clId="{80645139-9BD2-4665-8F09-549D6C3AECE3}" dt="2024-04-21T08:30:39.501" v="2739" actId="478"/>
          <ac:spMkLst>
            <pc:docMk/>
            <pc:sldMk cId="2900136753" sldId="272"/>
            <ac:spMk id="15" creationId="{94B98433-4614-523D-5C92-C5FCF3BB0AEF}"/>
          </ac:spMkLst>
        </pc:spChg>
        <pc:spChg chg="add mod">
          <ac:chgData name="Howl K." userId="3534970913f0d0d0" providerId="LiveId" clId="{80645139-9BD2-4665-8F09-549D6C3AECE3}" dt="2024-04-21T08:26:25.040" v="2640" actId="14100"/>
          <ac:spMkLst>
            <pc:docMk/>
            <pc:sldMk cId="2900136753" sldId="272"/>
            <ac:spMk id="16" creationId="{E178DDDC-827F-5948-7BF3-4B36ECF849C6}"/>
          </ac:spMkLst>
        </pc:spChg>
        <pc:spChg chg="add mod">
          <ac:chgData name="Howl K." userId="3534970913f0d0d0" providerId="LiveId" clId="{80645139-9BD2-4665-8F09-549D6C3AECE3}" dt="2024-04-21T08:26:55.685" v="2667" actId="1076"/>
          <ac:spMkLst>
            <pc:docMk/>
            <pc:sldMk cId="2900136753" sldId="272"/>
            <ac:spMk id="18" creationId="{ED9D71D5-37EE-54CD-C8E0-2649C18A35CB}"/>
          </ac:spMkLst>
        </pc:spChg>
        <pc:spChg chg="del mod">
          <ac:chgData name="Howl K." userId="3534970913f0d0d0" providerId="LiveId" clId="{80645139-9BD2-4665-8F09-549D6C3AECE3}" dt="2024-04-21T08:30:39.501" v="2739" actId="478"/>
          <ac:spMkLst>
            <pc:docMk/>
            <pc:sldMk cId="2900136753" sldId="272"/>
            <ac:spMk id="19" creationId="{15746A27-4903-BE7A-C52B-47A1D3188121}"/>
          </ac:spMkLst>
        </pc:spChg>
        <pc:spChg chg="del mod">
          <ac:chgData name="Howl K." userId="3534970913f0d0d0" providerId="LiveId" clId="{80645139-9BD2-4665-8F09-549D6C3AECE3}" dt="2024-04-21T08:30:39.501" v="2739" actId="478"/>
          <ac:spMkLst>
            <pc:docMk/>
            <pc:sldMk cId="2900136753" sldId="272"/>
            <ac:spMk id="20" creationId="{E3BDFBE3-673B-1EB9-0B66-BDD99A480BE7}"/>
          </ac:spMkLst>
        </pc:spChg>
        <pc:spChg chg="del mod">
          <ac:chgData name="Howl K." userId="3534970913f0d0d0" providerId="LiveId" clId="{80645139-9BD2-4665-8F09-549D6C3AECE3}" dt="2024-04-21T08:30:42.177" v="2740" actId="478"/>
          <ac:spMkLst>
            <pc:docMk/>
            <pc:sldMk cId="2900136753" sldId="272"/>
            <ac:spMk id="24" creationId="{1247F336-26AA-13F5-FC81-7B232198765E}"/>
          </ac:spMkLst>
        </pc:spChg>
        <pc:spChg chg="del mod">
          <ac:chgData name="Howl K." userId="3534970913f0d0d0" providerId="LiveId" clId="{80645139-9BD2-4665-8F09-549D6C3AECE3}" dt="2024-04-21T08:30:39.501" v="2739" actId="478"/>
          <ac:spMkLst>
            <pc:docMk/>
            <pc:sldMk cId="2900136753" sldId="272"/>
            <ac:spMk id="25" creationId="{8D212F98-481A-3CF4-2030-10109DF53BA1}"/>
          </ac:spMkLst>
        </pc:spChg>
        <pc:spChg chg="add mod">
          <ac:chgData name="Howl K." userId="3534970913f0d0d0" providerId="LiveId" clId="{80645139-9BD2-4665-8F09-549D6C3AECE3}" dt="2024-04-21T08:28:04.468" v="2705" actId="1076"/>
          <ac:spMkLst>
            <pc:docMk/>
            <pc:sldMk cId="2900136753" sldId="272"/>
            <ac:spMk id="28" creationId="{8099A91C-5B92-1F7C-90BD-09E58E0E2171}"/>
          </ac:spMkLst>
        </pc:spChg>
        <pc:spChg chg="add mod">
          <ac:chgData name="Howl K." userId="3534970913f0d0d0" providerId="LiveId" clId="{80645139-9BD2-4665-8F09-549D6C3AECE3}" dt="2024-04-21T08:28:20.456" v="2710" actId="2711"/>
          <ac:spMkLst>
            <pc:docMk/>
            <pc:sldMk cId="2900136753" sldId="272"/>
            <ac:spMk id="29" creationId="{43C47E0E-ED8E-D568-4D62-9F04A463AE84}"/>
          </ac:spMkLst>
        </pc:spChg>
        <pc:spChg chg="add">
          <ac:chgData name="Howl K." userId="3534970913f0d0d0" providerId="LiveId" clId="{80645139-9BD2-4665-8F09-549D6C3AECE3}" dt="2024-04-21T08:28:38.013" v="2711" actId="11529"/>
          <ac:spMkLst>
            <pc:docMk/>
            <pc:sldMk cId="2900136753" sldId="272"/>
            <ac:spMk id="30" creationId="{2270CCA1-9CEC-ACB4-443D-BAE1BC18807E}"/>
          </ac:spMkLst>
        </pc:spChg>
        <pc:spChg chg="add mod">
          <ac:chgData name="Howl K." userId="3534970913f0d0d0" providerId="LiveId" clId="{80645139-9BD2-4665-8F09-549D6C3AECE3}" dt="2024-04-21T08:28:58.865" v="2730" actId="1076"/>
          <ac:spMkLst>
            <pc:docMk/>
            <pc:sldMk cId="2900136753" sldId="272"/>
            <ac:spMk id="31" creationId="{26EB8F06-D533-F3E0-121E-8DA294E15346}"/>
          </ac:spMkLst>
        </pc:spChg>
        <pc:cxnChg chg="mod">
          <ac:chgData name="Howl K." userId="3534970913f0d0d0" providerId="LiveId" clId="{80645139-9BD2-4665-8F09-549D6C3AECE3}" dt="2024-04-21T08:11:58.294" v="2226" actId="14100"/>
          <ac:cxnSpMkLst>
            <pc:docMk/>
            <pc:sldMk cId="2900136753" sldId="272"/>
            <ac:cxnSpMk id="6" creationId="{4F15E25E-4F8F-9455-D7E9-90934C715C66}"/>
          </ac:cxnSpMkLst>
        </pc:cxnChg>
        <pc:cxnChg chg="mod">
          <ac:chgData name="Howl K." userId="3534970913f0d0d0" providerId="LiveId" clId="{80645139-9BD2-4665-8F09-549D6C3AECE3}" dt="2024-04-21T08:12:35.750" v="2234" actId="1076"/>
          <ac:cxnSpMkLst>
            <pc:docMk/>
            <pc:sldMk cId="2900136753" sldId="272"/>
            <ac:cxnSpMk id="11" creationId="{DEB62310-089B-1FB8-2D9C-168A76714F96}"/>
          </ac:cxnSpMkLst>
        </pc:cxnChg>
        <pc:cxnChg chg="del mod">
          <ac:chgData name="Howl K." userId="3534970913f0d0d0" providerId="LiveId" clId="{80645139-9BD2-4665-8F09-549D6C3AECE3}" dt="2024-04-21T08:30:39.501" v="2739" actId="478"/>
          <ac:cxnSpMkLst>
            <pc:docMk/>
            <pc:sldMk cId="2900136753" sldId="272"/>
            <ac:cxnSpMk id="17" creationId="{74257A56-3B2C-3FB9-5EC2-2AC89E6F47DC}"/>
          </ac:cxnSpMkLst>
        </pc:cxnChg>
        <pc:cxnChg chg="del mod">
          <ac:chgData name="Howl K." userId="3534970913f0d0d0" providerId="LiveId" clId="{80645139-9BD2-4665-8F09-549D6C3AECE3}" dt="2024-04-21T08:30:39.501" v="2739" actId="478"/>
          <ac:cxnSpMkLst>
            <pc:docMk/>
            <pc:sldMk cId="2900136753" sldId="272"/>
            <ac:cxnSpMk id="22" creationId="{5BA948CE-F0B9-3269-7D43-0CF15B27143D}"/>
          </ac:cxnSpMkLst>
        </pc:cxnChg>
        <pc:cxnChg chg="add mod">
          <ac:chgData name="Howl K." userId="3534970913f0d0d0" providerId="LiveId" clId="{80645139-9BD2-4665-8F09-549D6C3AECE3}" dt="2024-04-21T08:27:29.285" v="2671" actId="14100"/>
          <ac:cxnSpMkLst>
            <pc:docMk/>
            <pc:sldMk cId="2900136753" sldId="272"/>
            <ac:cxnSpMk id="23" creationId="{4F1BD33C-7882-A059-10A3-14B8C4B1BCE4}"/>
          </ac:cxnSpMkLst>
        </pc:cxnChg>
        <pc:cxnChg chg="add">
          <ac:chgData name="Howl K." userId="3534970913f0d0d0" providerId="LiveId" clId="{80645139-9BD2-4665-8F09-549D6C3AECE3}" dt="2024-04-21T08:29:05.685" v="2731" actId="11529"/>
          <ac:cxnSpMkLst>
            <pc:docMk/>
            <pc:sldMk cId="2900136753" sldId="272"/>
            <ac:cxnSpMk id="33" creationId="{C3C5EF63-BE67-1314-F678-CB0968CBCED7}"/>
          </ac:cxnSpMkLst>
        </pc:cxnChg>
        <pc:cxnChg chg="add">
          <ac:chgData name="Howl K." userId="3534970913f0d0d0" providerId="LiveId" clId="{80645139-9BD2-4665-8F09-549D6C3AECE3}" dt="2024-04-21T08:30:00.142" v="2732" actId="11529"/>
          <ac:cxnSpMkLst>
            <pc:docMk/>
            <pc:sldMk cId="2900136753" sldId="272"/>
            <ac:cxnSpMk id="35" creationId="{C41D643A-E4AD-8AEE-C010-975AFB3D78DC}"/>
          </ac:cxnSpMkLst>
        </pc:cxnChg>
      </pc:sldChg>
      <pc:sldChg chg="addSp delSp modSp add mod modTransition">
        <pc:chgData name="Howl K." userId="3534970913f0d0d0" providerId="LiveId" clId="{80645139-9BD2-4665-8F09-549D6C3AECE3}" dt="2024-04-21T08:35:17.290" v="2861"/>
        <pc:sldMkLst>
          <pc:docMk/>
          <pc:sldMk cId="1214068730" sldId="273"/>
        </pc:sldMkLst>
        <pc:spChg chg="mod">
          <ac:chgData name="Howl K." userId="3534970913f0d0d0" providerId="LiveId" clId="{80645139-9BD2-4665-8F09-549D6C3AECE3}" dt="2024-04-21T08:19:29.860" v="2384" actId="1076"/>
          <ac:spMkLst>
            <pc:docMk/>
            <pc:sldMk cId="1214068730" sldId="273"/>
            <ac:spMk id="4" creationId="{3C3CCA93-30BD-DF38-8809-800A1360D364}"/>
          </ac:spMkLst>
        </pc:spChg>
        <pc:spChg chg="mod">
          <ac:chgData name="Howl K." userId="3534970913f0d0d0" providerId="LiveId" clId="{80645139-9BD2-4665-8F09-549D6C3AECE3}" dt="2024-04-21T08:20:02.008" v="2419" actId="1076"/>
          <ac:spMkLst>
            <pc:docMk/>
            <pc:sldMk cId="1214068730" sldId="273"/>
            <ac:spMk id="5" creationId="{55CA0899-470F-43B7-B595-B373E5B3A79C}"/>
          </ac:spMkLst>
        </pc:spChg>
        <pc:spChg chg="mod">
          <ac:chgData name="Howl K." userId="3534970913f0d0d0" providerId="LiveId" clId="{80645139-9BD2-4665-8F09-549D6C3AECE3}" dt="2024-04-21T08:19:26.134" v="2383" actId="1076"/>
          <ac:spMkLst>
            <pc:docMk/>
            <pc:sldMk cId="1214068730" sldId="273"/>
            <ac:spMk id="8" creationId="{E5481BEE-C1FD-B7B8-FEC6-FD47640E1B7C}"/>
          </ac:spMkLst>
        </pc:spChg>
        <pc:spChg chg="mod ord">
          <ac:chgData name="Howl K." userId="3534970913f0d0d0" providerId="LiveId" clId="{80645139-9BD2-4665-8F09-549D6C3AECE3}" dt="2024-04-21T08:20:36.270" v="2445" actId="20577"/>
          <ac:spMkLst>
            <pc:docMk/>
            <pc:sldMk cId="1214068730" sldId="273"/>
            <ac:spMk id="9" creationId="{1E143EC9-5679-7118-24D1-3C450665A28F}"/>
          </ac:spMkLst>
        </pc:spChg>
        <pc:spChg chg="add mod">
          <ac:chgData name="Howl K." userId="3534970913f0d0d0" providerId="LiveId" clId="{80645139-9BD2-4665-8F09-549D6C3AECE3}" dt="2024-04-21T08:23:58.604" v="2619" actId="1076"/>
          <ac:spMkLst>
            <pc:docMk/>
            <pc:sldMk cId="1214068730" sldId="273"/>
            <ac:spMk id="10" creationId="{29916990-E101-D202-2A72-A84B7ADA810A}"/>
          </ac:spMkLst>
        </pc:spChg>
        <pc:spChg chg="del">
          <ac:chgData name="Howl K." userId="3534970913f0d0d0" providerId="LiveId" clId="{80645139-9BD2-4665-8F09-549D6C3AECE3}" dt="2024-04-21T08:20:43.595" v="2446" actId="478"/>
          <ac:spMkLst>
            <pc:docMk/>
            <pc:sldMk cId="1214068730" sldId="273"/>
            <ac:spMk id="12" creationId="{6FD4F48B-FD7C-CEAE-0F44-D3E8749BBDED}"/>
          </ac:spMkLst>
        </pc:spChg>
        <pc:spChg chg="del mod">
          <ac:chgData name="Howl K." userId="3534970913f0d0d0" providerId="LiveId" clId="{80645139-9BD2-4665-8F09-549D6C3AECE3}" dt="2024-04-21T08:20:45.798" v="2448" actId="478"/>
          <ac:spMkLst>
            <pc:docMk/>
            <pc:sldMk cId="1214068730" sldId="273"/>
            <ac:spMk id="13" creationId="{398E2EA2-B0DB-ABB7-079E-3DB59077DB6A}"/>
          </ac:spMkLst>
        </pc:spChg>
        <pc:spChg chg="add mod">
          <ac:chgData name="Howl K." userId="3534970913f0d0d0" providerId="LiveId" clId="{80645139-9BD2-4665-8F09-549D6C3AECE3}" dt="2024-04-21T08:24:06.673" v="2620" actId="1076"/>
          <ac:spMkLst>
            <pc:docMk/>
            <pc:sldMk cId="1214068730" sldId="273"/>
            <ac:spMk id="14" creationId="{D033E1BC-F912-1711-B53A-198579BDEABA}"/>
          </ac:spMkLst>
        </pc:spChg>
        <pc:spChg chg="add mod">
          <ac:chgData name="Howl K." userId="3534970913f0d0d0" providerId="LiveId" clId="{80645139-9BD2-4665-8F09-549D6C3AECE3}" dt="2024-04-21T08:23:58.604" v="2619" actId="1076"/>
          <ac:spMkLst>
            <pc:docMk/>
            <pc:sldMk cId="1214068730" sldId="273"/>
            <ac:spMk id="18" creationId="{7E709472-3E06-603C-4788-DAB717A7C132}"/>
          </ac:spMkLst>
        </pc:spChg>
        <pc:spChg chg="mod">
          <ac:chgData name="Howl K." userId="3534970913f0d0d0" providerId="LiveId" clId="{80645139-9BD2-4665-8F09-549D6C3AECE3}" dt="2024-04-21T08:23:46.761" v="2617" actId="1076"/>
          <ac:spMkLst>
            <pc:docMk/>
            <pc:sldMk cId="1214068730" sldId="273"/>
            <ac:spMk id="19" creationId="{15746A27-4903-BE7A-C52B-47A1D3188121}"/>
          </ac:spMkLst>
        </pc:spChg>
        <pc:spChg chg="mod">
          <ac:chgData name="Howl K." userId="3534970913f0d0d0" providerId="LiveId" clId="{80645139-9BD2-4665-8F09-549D6C3AECE3}" dt="2024-04-21T08:24:09.950" v="2621" actId="1076"/>
          <ac:spMkLst>
            <pc:docMk/>
            <pc:sldMk cId="1214068730" sldId="273"/>
            <ac:spMk id="20" creationId="{E3BDFBE3-673B-1EB9-0B66-BDD99A480BE7}"/>
          </ac:spMkLst>
        </pc:spChg>
        <pc:spChg chg="add mod">
          <ac:chgData name="Howl K." userId="3534970913f0d0d0" providerId="LiveId" clId="{80645139-9BD2-4665-8F09-549D6C3AECE3}" dt="2024-04-21T08:23:58.604" v="2619" actId="1076"/>
          <ac:spMkLst>
            <pc:docMk/>
            <pc:sldMk cId="1214068730" sldId="273"/>
            <ac:spMk id="21" creationId="{67690670-88B1-32C5-8205-1FD284D1D74E}"/>
          </ac:spMkLst>
        </pc:spChg>
        <pc:spChg chg="add mod">
          <ac:chgData name="Howl K." userId="3534970913f0d0d0" providerId="LiveId" clId="{80645139-9BD2-4665-8F09-549D6C3AECE3}" dt="2024-04-21T08:24:39.932" v="2627" actId="122"/>
          <ac:spMkLst>
            <pc:docMk/>
            <pc:sldMk cId="1214068730" sldId="273"/>
            <ac:spMk id="23" creationId="{730281FE-A2AA-3643-1022-A458133169C4}"/>
          </ac:spMkLst>
        </pc:spChg>
        <pc:spChg chg="mod">
          <ac:chgData name="Howl K." userId="3534970913f0d0d0" providerId="LiveId" clId="{80645139-9BD2-4665-8F09-549D6C3AECE3}" dt="2024-04-21T08:23:46.761" v="2617" actId="1076"/>
          <ac:spMkLst>
            <pc:docMk/>
            <pc:sldMk cId="1214068730" sldId="273"/>
            <ac:spMk id="24" creationId="{1247F336-26AA-13F5-FC81-7B232198765E}"/>
          </ac:spMkLst>
        </pc:spChg>
        <pc:spChg chg="mod">
          <ac:chgData name="Howl K." userId="3534970913f0d0d0" providerId="LiveId" clId="{80645139-9BD2-4665-8F09-549D6C3AECE3}" dt="2024-04-21T08:23:46.761" v="2617" actId="1076"/>
          <ac:spMkLst>
            <pc:docMk/>
            <pc:sldMk cId="1214068730" sldId="273"/>
            <ac:spMk id="25" creationId="{8D212F98-481A-3CF4-2030-10109DF53BA1}"/>
          </ac:spMkLst>
        </pc:spChg>
        <pc:spChg chg="add mod">
          <ac:chgData name="Howl K." userId="3534970913f0d0d0" providerId="LiveId" clId="{80645139-9BD2-4665-8F09-549D6C3AECE3}" dt="2024-04-21T08:25:06.116" v="2634" actId="1076"/>
          <ac:spMkLst>
            <pc:docMk/>
            <pc:sldMk cId="1214068730" sldId="273"/>
            <ac:spMk id="26" creationId="{CA7CFD76-4252-358A-FA7A-5651CCCC2849}"/>
          </ac:spMkLst>
        </pc:spChg>
        <pc:spChg chg="add del">
          <ac:chgData name="Howl K." userId="3534970913f0d0d0" providerId="LiveId" clId="{80645139-9BD2-4665-8F09-549D6C3AECE3}" dt="2024-04-21T08:33:47.018" v="2827" actId="478"/>
          <ac:spMkLst>
            <pc:docMk/>
            <pc:sldMk cId="1214068730" sldId="273"/>
            <ac:spMk id="34" creationId="{870DB336-BDD3-2A09-268A-704DC762C79B}"/>
          </ac:spMkLst>
        </pc:spChg>
        <pc:spChg chg="add mod">
          <ac:chgData name="Howl K." userId="3534970913f0d0d0" providerId="LiveId" clId="{80645139-9BD2-4665-8F09-549D6C3AECE3}" dt="2024-04-21T08:33:58.297" v="2830" actId="14100"/>
          <ac:spMkLst>
            <pc:docMk/>
            <pc:sldMk cId="1214068730" sldId="273"/>
            <ac:spMk id="35" creationId="{59F096C7-C370-A1C0-322C-07F1BE366501}"/>
          </ac:spMkLst>
        </pc:spChg>
        <pc:spChg chg="add mod">
          <ac:chgData name="Howl K." userId="3534970913f0d0d0" providerId="LiveId" clId="{80645139-9BD2-4665-8F09-549D6C3AECE3}" dt="2024-04-21T08:34:19.159" v="2847" actId="2711"/>
          <ac:spMkLst>
            <pc:docMk/>
            <pc:sldMk cId="1214068730" sldId="273"/>
            <ac:spMk id="36" creationId="{D3C85DBD-77AA-7654-89B3-449E4E383ADA}"/>
          </ac:spMkLst>
        </pc:spChg>
        <pc:spChg chg="add mod">
          <ac:chgData name="Howl K." userId="3534970913f0d0d0" providerId="LiveId" clId="{80645139-9BD2-4665-8F09-549D6C3AECE3}" dt="2024-04-21T08:34:45.848" v="2850" actId="1076"/>
          <ac:spMkLst>
            <pc:docMk/>
            <pc:sldMk cId="1214068730" sldId="273"/>
            <ac:spMk id="39" creationId="{0C5602D2-4513-DDF3-CE90-8E9AA22A5F5F}"/>
          </ac:spMkLst>
        </pc:spChg>
        <pc:spChg chg="add mod">
          <ac:chgData name="Howl K." userId="3534970913f0d0d0" providerId="LiveId" clId="{80645139-9BD2-4665-8F09-549D6C3AECE3}" dt="2024-04-21T08:35:07.897" v="2859" actId="1076"/>
          <ac:spMkLst>
            <pc:docMk/>
            <pc:sldMk cId="1214068730" sldId="273"/>
            <ac:spMk id="40" creationId="{C351E4CC-1A95-0C56-8E9D-D467D33E3476}"/>
          </ac:spMkLst>
        </pc:spChg>
        <pc:picChg chg="add del">
          <ac:chgData name="Howl K." userId="3534970913f0d0d0" providerId="LiveId" clId="{80645139-9BD2-4665-8F09-549D6C3AECE3}" dt="2024-04-21T08:21:26.198" v="2456" actId="478"/>
          <ac:picMkLst>
            <pc:docMk/>
            <pc:sldMk cId="1214068730" sldId="273"/>
            <ac:picMk id="7" creationId="{2DF2F107-5A73-572F-6F60-7519F7EBDB25}"/>
          </ac:picMkLst>
        </pc:picChg>
        <pc:cxnChg chg="mod">
          <ac:chgData name="Howl K." userId="3534970913f0d0d0" providerId="LiveId" clId="{80645139-9BD2-4665-8F09-549D6C3AECE3}" dt="2024-04-21T08:21:07.386" v="2450" actId="14100"/>
          <ac:cxnSpMkLst>
            <pc:docMk/>
            <pc:sldMk cId="1214068730" sldId="273"/>
            <ac:cxnSpMk id="6" creationId="{4F15E25E-4F8F-9455-D7E9-90934C715C66}"/>
          </ac:cxnSpMkLst>
        </pc:cxnChg>
        <pc:cxnChg chg="mod">
          <ac:chgData name="Howl K." userId="3534970913f0d0d0" providerId="LiveId" clId="{80645139-9BD2-4665-8F09-549D6C3AECE3}" dt="2024-04-21T08:19:26.134" v="2383" actId="1076"/>
          <ac:cxnSpMkLst>
            <pc:docMk/>
            <pc:sldMk cId="1214068730" sldId="273"/>
            <ac:cxnSpMk id="11" creationId="{DEB62310-089B-1FB8-2D9C-168A76714F96}"/>
          </ac:cxnSpMkLst>
        </pc:cxnChg>
        <pc:cxnChg chg="add mod">
          <ac:chgData name="Howl K." userId="3534970913f0d0d0" providerId="LiveId" clId="{80645139-9BD2-4665-8F09-549D6C3AECE3}" dt="2024-04-21T08:23:58.604" v="2619" actId="1076"/>
          <ac:cxnSpMkLst>
            <pc:docMk/>
            <pc:sldMk cId="1214068730" sldId="273"/>
            <ac:cxnSpMk id="16" creationId="{15F6ABDD-AB79-777A-6B85-FA21A94AF85A}"/>
          </ac:cxnSpMkLst>
        </pc:cxnChg>
        <pc:cxnChg chg="mod">
          <ac:chgData name="Howl K." userId="3534970913f0d0d0" providerId="LiveId" clId="{80645139-9BD2-4665-8F09-549D6C3AECE3}" dt="2024-04-21T08:21:12.185" v="2452" actId="14100"/>
          <ac:cxnSpMkLst>
            <pc:docMk/>
            <pc:sldMk cId="1214068730" sldId="273"/>
            <ac:cxnSpMk id="17" creationId="{74257A56-3B2C-3FB9-5EC2-2AC89E6F47DC}"/>
          </ac:cxnSpMkLst>
        </pc:cxnChg>
        <pc:cxnChg chg="mod">
          <ac:chgData name="Howl K." userId="3534970913f0d0d0" providerId="LiveId" clId="{80645139-9BD2-4665-8F09-549D6C3AECE3}" dt="2024-04-21T08:23:46.761" v="2617" actId="1076"/>
          <ac:cxnSpMkLst>
            <pc:docMk/>
            <pc:sldMk cId="1214068730" sldId="273"/>
            <ac:cxnSpMk id="22" creationId="{5BA948CE-F0B9-3269-7D43-0CF15B27143D}"/>
          </ac:cxnSpMkLst>
        </pc:cxnChg>
        <pc:cxnChg chg="add mod">
          <ac:chgData name="Howl K." userId="3534970913f0d0d0" providerId="LiveId" clId="{80645139-9BD2-4665-8F09-549D6C3AECE3}" dt="2024-04-21T08:33:39.472" v="2825" actId="14100"/>
          <ac:cxnSpMkLst>
            <pc:docMk/>
            <pc:sldMk cId="1214068730" sldId="273"/>
            <ac:cxnSpMk id="28" creationId="{70B99730-0A18-4AC2-30AB-C7FD1C1089FD}"/>
          </ac:cxnSpMkLst>
        </pc:cxnChg>
        <pc:cxnChg chg="add del mod">
          <ac:chgData name="Howl K." userId="3534970913f0d0d0" providerId="LiveId" clId="{80645139-9BD2-4665-8F09-549D6C3AECE3}" dt="2024-04-21T08:33:32.128" v="2824" actId="478"/>
          <ac:cxnSpMkLst>
            <pc:docMk/>
            <pc:sldMk cId="1214068730" sldId="273"/>
            <ac:cxnSpMk id="30" creationId="{B4DA87F8-87A8-A135-4CCA-1397941239DA}"/>
          </ac:cxnSpMkLst>
        </pc:cxnChg>
        <pc:cxnChg chg="add">
          <ac:chgData name="Howl K." userId="3534970913f0d0d0" providerId="LiveId" clId="{80645139-9BD2-4665-8F09-549D6C3AECE3}" dt="2024-04-21T08:34:37.300" v="2848" actId="11529"/>
          <ac:cxnSpMkLst>
            <pc:docMk/>
            <pc:sldMk cId="1214068730" sldId="273"/>
            <ac:cxnSpMk id="38" creationId="{6E9BFAA6-3998-C88A-911F-9924C9DB3803}"/>
          </ac:cxnSpMkLst>
        </pc:cxnChg>
      </pc:sldChg>
      <pc:sldChg chg="addSp delSp modSp add mod modTransition">
        <pc:chgData name="Howl K." userId="3534970913f0d0d0" providerId="LiveId" clId="{80645139-9BD2-4665-8F09-549D6C3AECE3}" dt="2024-04-21T08:35:17.290" v="2861"/>
        <pc:sldMkLst>
          <pc:docMk/>
          <pc:sldMk cId="3240785578" sldId="274"/>
        </pc:sldMkLst>
        <pc:spChg chg="add mod">
          <ac:chgData name="Howl K." userId="3534970913f0d0d0" providerId="LiveId" clId="{80645139-9BD2-4665-8F09-549D6C3AECE3}" dt="2024-04-21T08:30:53.498" v="2741" actId="1076"/>
          <ac:spMkLst>
            <pc:docMk/>
            <pc:sldMk cId="3240785578" sldId="274"/>
            <ac:spMk id="2" creationId="{CA951EC1-1B45-1F62-DEA0-79971219ACB2}"/>
          </ac:spMkLst>
        </pc:spChg>
        <pc:spChg chg="add mod">
          <ac:chgData name="Howl K." userId="3534970913f0d0d0" providerId="LiveId" clId="{80645139-9BD2-4665-8F09-549D6C3AECE3}" dt="2024-04-21T08:31:01.881" v="2751" actId="14100"/>
          <ac:spMkLst>
            <pc:docMk/>
            <pc:sldMk cId="3240785578" sldId="274"/>
            <ac:spMk id="3" creationId="{635147E4-7654-71E8-8115-05AEA4230269}"/>
          </ac:spMkLst>
        </pc:spChg>
        <pc:spChg chg="del">
          <ac:chgData name="Howl K." userId="3534970913f0d0d0" providerId="LiveId" clId="{80645139-9BD2-4665-8F09-549D6C3AECE3}" dt="2024-04-21T08:30:27.562" v="2736" actId="478"/>
          <ac:spMkLst>
            <pc:docMk/>
            <pc:sldMk cId="3240785578" sldId="274"/>
            <ac:spMk id="4" creationId="{3C3CCA93-30BD-DF38-8809-800A1360D364}"/>
          </ac:spMkLst>
        </pc:spChg>
        <pc:spChg chg="del">
          <ac:chgData name="Howl K." userId="3534970913f0d0d0" providerId="LiveId" clId="{80645139-9BD2-4665-8F09-549D6C3AECE3}" dt="2024-04-21T08:30:24.707" v="2735" actId="478"/>
          <ac:spMkLst>
            <pc:docMk/>
            <pc:sldMk cId="3240785578" sldId="274"/>
            <ac:spMk id="5" creationId="{55CA0899-470F-43B7-B595-B373E5B3A79C}"/>
          </ac:spMkLst>
        </pc:spChg>
        <pc:spChg chg="del">
          <ac:chgData name="Howl K." userId="3534970913f0d0d0" providerId="LiveId" clId="{80645139-9BD2-4665-8F09-549D6C3AECE3}" dt="2024-04-21T08:30:24.707" v="2735" actId="478"/>
          <ac:spMkLst>
            <pc:docMk/>
            <pc:sldMk cId="3240785578" sldId="274"/>
            <ac:spMk id="8" creationId="{E5481BEE-C1FD-B7B8-FEC6-FD47640E1B7C}"/>
          </ac:spMkLst>
        </pc:spChg>
        <pc:spChg chg="del">
          <ac:chgData name="Howl K." userId="3534970913f0d0d0" providerId="LiveId" clId="{80645139-9BD2-4665-8F09-549D6C3AECE3}" dt="2024-04-21T08:30:24.707" v="2735" actId="478"/>
          <ac:spMkLst>
            <pc:docMk/>
            <pc:sldMk cId="3240785578" sldId="274"/>
            <ac:spMk id="9" creationId="{1E143EC9-5679-7118-24D1-3C450665A28F}"/>
          </ac:spMkLst>
        </pc:spChg>
        <pc:spChg chg="add mod">
          <ac:chgData name="Howl K." userId="3534970913f0d0d0" providerId="LiveId" clId="{80645139-9BD2-4665-8F09-549D6C3AECE3}" dt="2024-04-21T08:30:53.498" v="2741" actId="1076"/>
          <ac:spMkLst>
            <pc:docMk/>
            <pc:sldMk cId="3240785578" sldId="274"/>
            <ac:spMk id="10" creationId="{C6E447B4-714F-87F1-1456-155A46696E05}"/>
          </ac:spMkLst>
        </pc:spChg>
        <pc:spChg chg="del">
          <ac:chgData name="Howl K." userId="3534970913f0d0d0" providerId="LiveId" clId="{80645139-9BD2-4665-8F09-549D6C3AECE3}" dt="2024-04-21T08:32:17.903" v="2813" actId="478"/>
          <ac:spMkLst>
            <pc:docMk/>
            <pc:sldMk cId="3240785578" sldId="274"/>
            <ac:spMk id="12" creationId="{6FD4F48B-FD7C-CEAE-0F44-D3E8749BBDED}"/>
          </ac:spMkLst>
        </pc:spChg>
        <pc:spChg chg="del">
          <ac:chgData name="Howl K." userId="3534970913f0d0d0" providerId="LiveId" clId="{80645139-9BD2-4665-8F09-549D6C3AECE3}" dt="2024-04-21T08:32:17.903" v="2813" actId="478"/>
          <ac:spMkLst>
            <pc:docMk/>
            <pc:sldMk cId="3240785578" sldId="274"/>
            <ac:spMk id="13" creationId="{398E2EA2-B0DB-ABB7-079E-3DB59077DB6A}"/>
          </ac:spMkLst>
        </pc:spChg>
        <pc:spChg chg="add mod">
          <ac:chgData name="Howl K." userId="3534970913f0d0d0" providerId="LiveId" clId="{80645139-9BD2-4665-8F09-549D6C3AECE3}" dt="2024-04-21T08:30:53.498" v="2741" actId="1076"/>
          <ac:spMkLst>
            <pc:docMk/>
            <pc:sldMk cId="3240785578" sldId="274"/>
            <ac:spMk id="14" creationId="{8EA0185C-07E7-76A3-BA75-AC33199E9B59}"/>
          </ac:spMkLst>
        </pc:spChg>
        <pc:spChg chg="del">
          <ac:chgData name="Howl K." userId="3534970913f0d0d0" providerId="LiveId" clId="{80645139-9BD2-4665-8F09-549D6C3AECE3}" dt="2024-04-21T08:32:17.903" v="2813" actId="478"/>
          <ac:spMkLst>
            <pc:docMk/>
            <pc:sldMk cId="3240785578" sldId="274"/>
            <ac:spMk id="15" creationId="{94B98433-4614-523D-5C92-C5FCF3BB0AEF}"/>
          </ac:spMkLst>
        </pc:spChg>
        <pc:spChg chg="del">
          <ac:chgData name="Howl K." userId="3534970913f0d0d0" providerId="LiveId" clId="{80645139-9BD2-4665-8F09-549D6C3AECE3}" dt="2024-04-21T08:30:24.707" v="2735" actId="478"/>
          <ac:spMkLst>
            <pc:docMk/>
            <pc:sldMk cId="3240785578" sldId="274"/>
            <ac:spMk id="16" creationId="{E178DDDC-827F-5948-7BF3-4B36ECF849C6}"/>
          </ac:spMkLst>
        </pc:spChg>
        <pc:spChg chg="del">
          <ac:chgData name="Howl K." userId="3534970913f0d0d0" providerId="LiveId" clId="{80645139-9BD2-4665-8F09-549D6C3AECE3}" dt="2024-04-21T08:30:24.707" v="2735" actId="478"/>
          <ac:spMkLst>
            <pc:docMk/>
            <pc:sldMk cId="3240785578" sldId="274"/>
            <ac:spMk id="18" creationId="{ED9D71D5-37EE-54CD-C8E0-2649C18A35CB}"/>
          </ac:spMkLst>
        </pc:spChg>
        <pc:spChg chg="del">
          <ac:chgData name="Howl K." userId="3534970913f0d0d0" providerId="LiveId" clId="{80645139-9BD2-4665-8F09-549D6C3AECE3}" dt="2024-04-21T08:32:17.903" v="2813" actId="478"/>
          <ac:spMkLst>
            <pc:docMk/>
            <pc:sldMk cId="3240785578" sldId="274"/>
            <ac:spMk id="19" creationId="{15746A27-4903-BE7A-C52B-47A1D3188121}"/>
          </ac:spMkLst>
        </pc:spChg>
        <pc:spChg chg="del">
          <ac:chgData name="Howl K." userId="3534970913f0d0d0" providerId="LiveId" clId="{80645139-9BD2-4665-8F09-549D6C3AECE3}" dt="2024-04-21T08:32:17.903" v="2813" actId="478"/>
          <ac:spMkLst>
            <pc:docMk/>
            <pc:sldMk cId="3240785578" sldId="274"/>
            <ac:spMk id="20" creationId="{E3BDFBE3-673B-1EB9-0B66-BDD99A480BE7}"/>
          </ac:spMkLst>
        </pc:spChg>
        <pc:spChg chg="add mod">
          <ac:chgData name="Howl K." userId="3534970913f0d0d0" providerId="LiveId" clId="{80645139-9BD2-4665-8F09-549D6C3AECE3}" dt="2024-04-21T08:30:53.498" v="2741" actId="1076"/>
          <ac:spMkLst>
            <pc:docMk/>
            <pc:sldMk cId="3240785578" sldId="274"/>
            <ac:spMk id="21" creationId="{88FBD630-3158-F319-3D58-E5C620DD0A4F}"/>
          </ac:spMkLst>
        </pc:spChg>
        <pc:spChg chg="del">
          <ac:chgData name="Howl K." userId="3534970913f0d0d0" providerId="LiveId" clId="{80645139-9BD2-4665-8F09-549D6C3AECE3}" dt="2024-04-21T08:32:17.903" v="2813" actId="478"/>
          <ac:spMkLst>
            <pc:docMk/>
            <pc:sldMk cId="3240785578" sldId="274"/>
            <ac:spMk id="24" creationId="{1247F336-26AA-13F5-FC81-7B232198765E}"/>
          </ac:spMkLst>
        </pc:spChg>
        <pc:spChg chg="del">
          <ac:chgData name="Howl K." userId="3534970913f0d0d0" providerId="LiveId" clId="{80645139-9BD2-4665-8F09-549D6C3AECE3}" dt="2024-04-21T08:32:17.903" v="2813" actId="478"/>
          <ac:spMkLst>
            <pc:docMk/>
            <pc:sldMk cId="3240785578" sldId="274"/>
            <ac:spMk id="25" creationId="{8D212F98-481A-3CF4-2030-10109DF53BA1}"/>
          </ac:spMkLst>
        </pc:spChg>
        <pc:spChg chg="add mod">
          <ac:chgData name="Howl K." userId="3534970913f0d0d0" providerId="LiveId" clId="{80645139-9BD2-4665-8F09-549D6C3AECE3}" dt="2024-04-21T08:31:06.830" v="2764" actId="20577"/>
          <ac:spMkLst>
            <pc:docMk/>
            <pc:sldMk cId="3240785578" sldId="274"/>
            <ac:spMk id="26" creationId="{C2C9F185-765F-517D-F869-070C2F65FD4D}"/>
          </ac:spMkLst>
        </pc:spChg>
        <pc:spChg chg="del">
          <ac:chgData name="Howl K." userId="3534970913f0d0d0" providerId="LiveId" clId="{80645139-9BD2-4665-8F09-549D6C3AECE3}" dt="2024-04-21T08:30:24.707" v="2735" actId="478"/>
          <ac:spMkLst>
            <pc:docMk/>
            <pc:sldMk cId="3240785578" sldId="274"/>
            <ac:spMk id="28" creationId="{8099A91C-5B92-1F7C-90BD-09E58E0E2171}"/>
          </ac:spMkLst>
        </pc:spChg>
        <pc:spChg chg="del">
          <ac:chgData name="Howl K." userId="3534970913f0d0d0" providerId="LiveId" clId="{80645139-9BD2-4665-8F09-549D6C3AECE3}" dt="2024-04-21T08:30:24.707" v="2735" actId="478"/>
          <ac:spMkLst>
            <pc:docMk/>
            <pc:sldMk cId="3240785578" sldId="274"/>
            <ac:spMk id="29" creationId="{43C47E0E-ED8E-D568-4D62-9F04A463AE84}"/>
          </ac:spMkLst>
        </pc:spChg>
        <pc:spChg chg="del">
          <ac:chgData name="Howl K." userId="3534970913f0d0d0" providerId="LiveId" clId="{80645139-9BD2-4665-8F09-549D6C3AECE3}" dt="2024-04-21T08:30:24.707" v="2735" actId="478"/>
          <ac:spMkLst>
            <pc:docMk/>
            <pc:sldMk cId="3240785578" sldId="274"/>
            <ac:spMk id="30" creationId="{2270CCA1-9CEC-ACB4-443D-BAE1BC18807E}"/>
          </ac:spMkLst>
        </pc:spChg>
        <pc:spChg chg="del">
          <ac:chgData name="Howl K." userId="3534970913f0d0d0" providerId="LiveId" clId="{80645139-9BD2-4665-8F09-549D6C3AECE3}" dt="2024-04-21T08:30:24.707" v="2735" actId="478"/>
          <ac:spMkLst>
            <pc:docMk/>
            <pc:sldMk cId="3240785578" sldId="274"/>
            <ac:spMk id="31" creationId="{26EB8F06-D533-F3E0-121E-8DA294E15346}"/>
          </ac:spMkLst>
        </pc:spChg>
        <pc:spChg chg="add mod">
          <ac:chgData name="Howl K." userId="3534970913f0d0d0" providerId="LiveId" clId="{80645139-9BD2-4665-8F09-549D6C3AECE3}" dt="2024-04-21T08:31:20.153" v="2766" actId="1076"/>
          <ac:spMkLst>
            <pc:docMk/>
            <pc:sldMk cId="3240785578" sldId="274"/>
            <ac:spMk id="34" creationId="{1188DCD2-762F-B46F-5E8F-B9AE8571FBD7}"/>
          </ac:spMkLst>
        </pc:spChg>
        <pc:spChg chg="add mod">
          <ac:chgData name="Howl K." userId="3534970913f0d0d0" providerId="LiveId" clId="{80645139-9BD2-4665-8F09-549D6C3AECE3}" dt="2024-04-21T08:31:36.599" v="2785" actId="14100"/>
          <ac:spMkLst>
            <pc:docMk/>
            <pc:sldMk cId="3240785578" sldId="274"/>
            <ac:spMk id="36" creationId="{F2808287-7311-5727-5A05-C32A61A5AAD5}"/>
          </ac:spMkLst>
        </pc:spChg>
        <pc:spChg chg="add mod">
          <ac:chgData name="Howl K." userId="3534970913f0d0d0" providerId="LiveId" clId="{80645139-9BD2-4665-8F09-549D6C3AECE3}" dt="2024-04-21T08:31:20.153" v="2766" actId="1076"/>
          <ac:spMkLst>
            <pc:docMk/>
            <pc:sldMk cId="3240785578" sldId="274"/>
            <ac:spMk id="38" creationId="{452A5319-0148-551E-C6F8-BD7289AD17E0}"/>
          </ac:spMkLst>
        </pc:spChg>
        <pc:spChg chg="add mod">
          <ac:chgData name="Howl K." userId="3534970913f0d0d0" providerId="LiveId" clId="{80645139-9BD2-4665-8F09-549D6C3AECE3}" dt="2024-04-21T08:31:51.426" v="2791" actId="1076"/>
          <ac:spMkLst>
            <pc:docMk/>
            <pc:sldMk cId="3240785578" sldId="274"/>
            <ac:spMk id="39" creationId="{9494D4F4-DC40-DE64-1421-1F88586D3A76}"/>
          </ac:spMkLst>
        </pc:spChg>
        <pc:spChg chg="add mod">
          <ac:chgData name="Howl K." userId="3534970913f0d0d0" providerId="LiveId" clId="{80645139-9BD2-4665-8F09-549D6C3AECE3}" dt="2024-04-21T08:31:20.153" v="2766" actId="1076"/>
          <ac:spMkLst>
            <pc:docMk/>
            <pc:sldMk cId="3240785578" sldId="274"/>
            <ac:spMk id="40" creationId="{37D5DE78-FDB9-F682-EC07-22306A312818}"/>
          </ac:spMkLst>
        </pc:spChg>
        <pc:spChg chg="add mod">
          <ac:chgData name="Howl K." userId="3534970913f0d0d0" providerId="LiveId" clId="{80645139-9BD2-4665-8F09-549D6C3AECE3}" dt="2024-04-21T08:32:00.050" v="2811" actId="20577"/>
          <ac:spMkLst>
            <pc:docMk/>
            <pc:sldMk cId="3240785578" sldId="274"/>
            <ac:spMk id="41" creationId="{EC6EAD3D-EE49-3199-BC5A-EE3DA6BC102D}"/>
          </ac:spMkLst>
        </pc:spChg>
        <pc:spChg chg="mod">
          <ac:chgData name="Howl K." userId="3534970913f0d0d0" providerId="LiveId" clId="{80645139-9BD2-4665-8F09-549D6C3AECE3}" dt="2024-04-21T08:30:21.876" v="2734" actId="1076"/>
          <ac:spMkLst>
            <pc:docMk/>
            <pc:sldMk cId="3240785578" sldId="274"/>
            <ac:spMk id="749" creationId="{00000000-0000-0000-0000-000000000000}"/>
          </ac:spMkLst>
        </pc:spChg>
        <pc:cxnChg chg="del">
          <ac:chgData name="Howl K." userId="3534970913f0d0d0" providerId="LiveId" clId="{80645139-9BD2-4665-8F09-549D6C3AECE3}" dt="2024-04-21T08:30:24.707" v="2735" actId="478"/>
          <ac:cxnSpMkLst>
            <pc:docMk/>
            <pc:sldMk cId="3240785578" sldId="274"/>
            <ac:cxnSpMk id="6" creationId="{4F15E25E-4F8F-9455-D7E9-90934C715C66}"/>
          </ac:cxnSpMkLst>
        </pc:cxnChg>
        <pc:cxnChg chg="add mod">
          <ac:chgData name="Howl K." userId="3534970913f0d0d0" providerId="LiveId" clId="{80645139-9BD2-4665-8F09-549D6C3AECE3}" dt="2024-04-21T08:30:53.498" v="2741" actId="1076"/>
          <ac:cxnSpMkLst>
            <pc:docMk/>
            <pc:sldMk cId="3240785578" sldId="274"/>
            <ac:cxnSpMk id="7" creationId="{CA9176DF-3EA0-E6D2-D024-AC95E708472B}"/>
          </ac:cxnSpMkLst>
        </pc:cxnChg>
        <pc:cxnChg chg="del mod">
          <ac:chgData name="Howl K." userId="3534970913f0d0d0" providerId="LiveId" clId="{80645139-9BD2-4665-8F09-549D6C3AECE3}" dt="2024-04-21T08:30:24.707" v="2735" actId="478"/>
          <ac:cxnSpMkLst>
            <pc:docMk/>
            <pc:sldMk cId="3240785578" sldId="274"/>
            <ac:cxnSpMk id="11" creationId="{DEB62310-089B-1FB8-2D9C-168A76714F96}"/>
          </ac:cxnSpMkLst>
        </pc:cxnChg>
        <pc:cxnChg chg="del">
          <ac:chgData name="Howl K." userId="3534970913f0d0d0" providerId="LiveId" clId="{80645139-9BD2-4665-8F09-549D6C3AECE3}" dt="2024-04-21T08:32:17.903" v="2813" actId="478"/>
          <ac:cxnSpMkLst>
            <pc:docMk/>
            <pc:sldMk cId="3240785578" sldId="274"/>
            <ac:cxnSpMk id="17" creationId="{74257A56-3B2C-3FB9-5EC2-2AC89E6F47DC}"/>
          </ac:cxnSpMkLst>
        </pc:cxnChg>
        <pc:cxnChg chg="del mod">
          <ac:chgData name="Howl K." userId="3534970913f0d0d0" providerId="LiveId" clId="{80645139-9BD2-4665-8F09-549D6C3AECE3}" dt="2024-04-21T08:32:17.903" v="2813" actId="478"/>
          <ac:cxnSpMkLst>
            <pc:docMk/>
            <pc:sldMk cId="3240785578" sldId="274"/>
            <ac:cxnSpMk id="22" creationId="{5BA948CE-F0B9-3269-7D43-0CF15B27143D}"/>
          </ac:cxnSpMkLst>
        </pc:cxnChg>
        <pc:cxnChg chg="del">
          <ac:chgData name="Howl K." userId="3534970913f0d0d0" providerId="LiveId" clId="{80645139-9BD2-4665-8F09-549D6C3AECE3}" dt="2024-04-21T08:30:24.707" v="2735" actId="478"/>
          <ac:cxnSpMkLst>
            <pc:docMk/>
            <pc:sldMk cId="3240785578" sldId="274"/>
            <ac:cxnSpMk id="23" creationId="{4F1BD33C-7882-A059-10A3-14B8C4B1BCE4}"/>
          </ac:cxnSpMkLst>
        </pc:cxnChg>
        <pc:cxnChg chg="add mod">
          <ac:chgData name="Howl K." userId="3534970913f0d0d0" providerId="LiveId" clId="{80645139-9BD2-4665-8F09-549D6C3AECE3}" dt="2024-04-21T08:30:53.498" v="2741" actId="1076"/>
          <ac:cxnSpMkLst>
            <pc:docMk/>
            <pc:sldMk cId="3240785578" sldId="274"/>
            <ac:cxnSpMk id="27" creationId="{849E26F7-734D-0BFE-66F1-4EB6DD65E181}"/>
          </ac:cxnSpMkLst>
        </pc:cxnChg>
        <pc:cxnChg chg="add mod">
          <ac:chgData name="Howl K." userId="3534970913f0d0d0" providerId="LiveId" clId="{80645139-9BD2-4665-8F09-549D6C3AECE3}" dt="2024-04-21T08:30:53.498" v="2741" actId="1076"/>
          <ac:cxnSpMkLst>
            <pc:docMk/>
            <pc:sldMk cId="3240785578" sldId="274"/>
            <ac:cxnSpMk id="32" creationId="{83A4AE5D-D327-E41D-A666-CF316515D11F}"/>
          </ac:cxnSpMkLst>
        </pc:cxnChg>
        <pc:cxnChg chg="del mod">
          <ac:chgData name="Howl K." userId="3534970913f0d0d0" providerId="LiveId" clId="{80645139-9BD2-4665-8F09-549D6C3AECE3}" dt="2024-04-21T08:30:24.707" v="2735" actId="478"/>
          <ac:cxnSpMkLst>
            <pc:docMk/>
            <pc:sldMk cId="3240785578" sldId="274"/>
            <ac:cxnSpMk id="33" creationId="{C3C5EF63-BE67-1314-F678-CB0968CBCED7}"/>
          </ac:cxnSpMkLst>
        </pc:cxnChg>
        <pc:cxnChg chg="del mod">
          <ac:chgData name="Howl K." userId="3534970913f0d0d0" providerId="LiveId" clId="{80645139-9BD2-4665-8F09-549D6C3AECE3}" dt="2024-04-21T08:30:24.707" v="2735" actId="478"/>
          <ac:cxnSpMkLst>
            <pc:docMk/>
            <pc:sldMk cId="3240785578" sldId="274"/>
            <ac:cxnSpMk id="35" creationId="{C41D643A-E4AD-8AEE-C010-975AFB3D78DC}"/>
          </ac:cxnSpMkLst>
        </pc:cxnChg>
        <pc:cxnChg chg="add mod">
          <ac:chgData name="Howl K." userId="3534970913f0d0d0" providerId="LiveId" clId="{80645139-9BD2-4665-8F09-549D6C3AECE3}" dt="2024-04-21T08:31:20.153" v="2766" actId="1076"/>
          <ac:cxnSpMkLst>
            <pc:docMk/>
            <pc:sldMk cId="3240785578" sldId="274"/>
            <ac:cxnSpMk id="37" creationId="{E04630AB-55A0-7D8D-D52A-ACDFCE812F7D}"/>
          </ac:cxnSpMkLst>
        </pc:cxnChg>
        <pc:cxnChg chg="add mod">
          <ac:chgData name="Howl K." userId="3534970913f0d0d0" providerId="LiveId" clId="{80645139-9BD2-4665-8F09-549D6C3AECE3}" dt="2024-04-21T08:31:20.153" v="2766" actId="1076"/>
          <ac:cxnSpMkLst>
            <pc:docMk/>
            <pc:sldMk cId="3240785578" sldId="274"/>
            <ac:cxnSpMk id="42" creationId="{550F49E4-1484-A614-4BD3-5A2812738564}"/>
          </ac:cxnSpMkLst>
        </pc:cxnChg>
        <pc:cxnChg chg="add mod">
          <ac:chgData name="Howl K." userId="3534970913f0d0d0" providerId="LiveId" clId="{80645139-9BD2-4665-8F09-549D6C3AECE3}" dt="2024-04-21T08:31:20.153" v="2766" actId="1076"/>
          <ac:cxnSpMkLst>
            <pc:docMk/>
            <pc:sldMk cId="3240785578" sldId="274"/>
            <ac:cxnSpMk id="43" creationId="{438D2116-013D-33EB-792E-FFD2FD5E1298}"/>
          </ac:cxnSpMkLst>
        </pc:cxnChg>
      </pc:sldChg>
      <pc:sldChg chg="addSp delSp modSp add mod modTransition">
        <pc:chgData name="Howl K." userId="3534970913f0d0d0" providerId="LiveId" clId="{80645139-9BD2-4665-8F09-549D6C3AECE3}" dt="2024-04-21T08:35:17.290" v="2861"/>
        <pc:sldMkLst>
          <pc:docMk/>
          <pc:sldMk cId="382379163" sldId="275"/>
        </pc:sldMkLst>
        <pc:spChg chg="del">
          <ac:chgData name="Howl K." userId="3534970913f0d0d0" providerId="LiveId" clId="{80645139-9BD2-4665-8F09-549D6C3AECE3}" dt="2024-04-21T08:32:25.780" v="2814" actId="478"/>
          <ac:spMkLst>
            <pc:docMk/>
            <pc:sldMk cId="382379163" sldId="275"/>
            <ac:spMk id="2" creationId="{CA951EC1-1B45-1F62-DEA0-79971219ACB2}"/>
          </ac:spMkLst>
        </pc:spChg>
        <pc:spChg chg="del">
          <ac:chgData name="Howl K." userId="3534970913f0d0d0" providerId="LiveId" clId="{80645139-9BD2-4665-8F09-549D6C3AECE3}" dt="2024-04-21T08:32:25.780" v="2814" actId="478"/>
          <ac:spMkLst>
            <pc:docMk/>
            <pc:sldMk cId="382379163" sldId="275"/>
            <ac:spMk id="3" creationId="{635147E4-7654-71E8-8115-05AEA4230269}"/>
          </ac:spMkLst>
        </pc:spChg>
        <pc:spChg chg="del">
          <ac:chgData name="Howl K." userId="3534970913f0d0d0" providerId="LiveId" clId="{80645139-9BD2-4665-8F09-549D6C3AECE3}" dt="2024-04-21T08:32:28.432" v="2815" actId="478"/>
          <ac:spMkLst>
            <pc:docMk/>
            <pc:sldMk cId="382379163" sldId="275"/>
            <ac:spMk id="10" creationId="{C6E447B4-714F-87F1-1456-155A46696E05}"/>
          </ac:spMkLst>
        </pc:spChg>
        <pc:spChg chg="mod">
          <ac:chgData name="Howl K." userId="3534970913f0d0d0" providerId="LiveId" clId="{80645139-9BD2-4665-8F09-549D6C3AECE3}" dt="2024-04-21T08:32:58.218" v="2819" actId="1076"/>
          <ac:spMkLst>
            <pc:docMk/>
            <pc:sldMk cId="382379163" sldId="275"/>
            <ac:spMk id="12" creationId="{6FD4F48B-FD7C-CEAE-0F44-D3E8749BBDED}"/>
          </ac:spMkLst>
        </pc:spChg>
        <pc:spChg chg="mod">
          <ac:chgData name="Howl K." userId="3534970913f0d0d0" providerId="LiveId" clId="{80645139-9BD2-4665-8F09-549D6C3AECE3}" dt="2024-04-21T08:32:58.218" v="2819" actId="1076"/>
          <ac:spMkLst>
            <pc:docMk/>
            <pc:sldMk cId="382379163" sldId="275"/>
            <ac:spMk id="13" creationId="{398E2EA2-B0DB-ABB7-079E-3DB59077DB6A}"/>
          </ac:spMkLst>
        </pc:spChg>
        <pc:spChg chg="del">
          <ac:chgData name="Howl K." userId="3534970913f0d0d0" providerId="LiveId" clId="{80645139-9BD2-4665-8F09-549D6C3AECE3}" dt="2024-04-21T08:32:25.780" v="2814" actId="478"/>
          <ac:spMkLst>
            <pc:docMk/>
            <pc:sldMk cId="382379163" sldId="275"/>
            <ac:spMk id="14" creationId="{8EA0185C-07E7-76A3-BA75-AC33199E9B59}"/>
          </ac:spMkLst>
        </pc:spChg>
        <pc:spChg chg="del">
          <ac:chgData name="Howl K." userId="3534970913f0d0d0" providerId="LiveId" clId="{80645139-9BD2-4665-8F09-549D6C3AECE3}" dt="2024-04-21T08:32:31.474" v="2816" actId="478"/>
          <ac:spMkLst>
            <pc:docMk/>
            <pc:sldMk cId="382379163" sldId="275"/>
            <ac:spMk id="15" creationId="{94B98433-4614-523D-5C92-C5FCF3BB0AEF}"/>
          </ac:spMkLst>
        </pc:spChg>
        <pc:spChg chg="mod">
          <ac:chgData name="Howl K." userId="3534970913f0d0d0" providerId="LiveId" clId="{80645139-9BD2-4665-8F09-549D6C3AECE3}" dt="2024-04-21T08:32:58.218" v="2819" actId="1076"/>
          <ac:spMkLst>
            <pc:docMk/>
            <pc:sldMk cId="382379163" sldId="275"/>
            <ac:spMk id="19" creationId="{15746A27-4903-BE7A-C52B-47A1D3188121}"/>
          </ac:spMkLst>
        </pc:spChg>
        <pc:spChg chg="mod">
          <ac:chgData name="Howl K." userId="3534970913f0d0d0" providerId="LiveId" clId="{80645139-9BD2-4665-8F09-549D6C3AECE3}" dt="2024-04-21T08:32:58.218" v="2819" actId="1076"/>
          <ac:spMkLst>
            <pc:docMk/>
            <pc:sldMk cId="382379163" sldId="275"/>
            <ac:spMk id="20" creationId="{E3BDFBE3-673B-1EB9-0B66-BDD99A480BE7}"/>
          </ac:spMkLst>
        </pc:spChg>
        <pc:spChg chg="del">
          <ac:chgData name="Howl K." userId="3534970913f0d0d0" providerId="LiveId" clId="{80645139-9BD2-4665-8F09-549D6C3AECE3}" dt="2024-04-21T08:32:25.780" v="2814" actId="478"/>
          <ac:spMkLst>
            <pc:docMk/>
            <pc:sldMk cId="382379163" sldId="275"/>
            <ac:spMk id="21" creationId="{88FBD630-3158-F319-3D58-E5C620DD0A4F}"/>
          </ac:spMkLst>
        </pc:spChg>
        <pc:spChg chg="mod">
          <ac:chgData name="Howl K." userId="3534970913f0d0d0" providerId="LiveId" clId="{80645139-9BD2-4665-8F09-549D6C3AECE3}" dt="2024-04-21T08:32:58.218" v="2819" actId="1076"/>
          <ac:spMkLst>
            <pc:docMk/>
            <pc:sldMk cId="382379163" sldId="275"/>
            <ac:spMk id="24" creationId="{1247F336-26AA-13F5-FC81-7B232198765E}"/>
          </ac:spMkLst>
        </pc:spChg>
        <pc:spChg chg="mod">
          <ac:chgData name="Howl K." userId="3534970913f0d0d0" providerId="LiveId" clId="{80645139-9BD2-4665-8F09-549D6C3AECE3}" dt="2024-04-21T08:32:58.218" v="2819" actId="1076"/>
          <ac:spMkLst>
            <pc:docMk/>
            <pc:sldMk cId="382379163" sldId="275"/>
            <ac:spMk id="25" creationId="{8D212F98-481A-3CF4-2030-10109DF53BA1}"/>
          </ac:spMkLst>
        </pc:spChg>
        <pc:spChg chg="del">
          <ac:chgData name="Howl K." userId="3534970913f0d0d0" providerId="LiveId" clId="{80645139-9BD2-4665-8F09-549D6C3AECE3}" dt="2024-04-21T08:32:25.780" v="2814" actId="478"/>
          <ac:spMkLst>
            <pc:docMk/>
            <pc:sldMk cId="382379163" sldId="275"/>
            <ac:spMk id="26" creationId="{C2C9F185-765F-517D-F869-070C2F65FD4D}"/>
          </ac:spMkLst>
        </pc:spChg>
        <pc:spChg chg="del">
          <ac:chgData name="Howl K." userId="3534970913f0d0d0" providerId="LiveId" clId="{80645139-9BD2-4665-8F09-549D6C3AECE3}" dt="2024-04-21T08:32:25.780" v="2814" actId="478"/>
          <ac:spMkLst>
            <pc:docMk/>
            <pc:sldMk cId="382379163" sldId="275"/>
            <ac:spMk id="34" creationId="{1188DCD2-762F-B46F-5E8F-B9AE8571FBD7}"/>
          </ac:spMkLst>
        </pc:spChg>
        <pc:spChg chg="del">
          <ac:chgData name="Howl K." userId="3534970913f0d0d0" providerId="LiveId" clId="{80645139-9BD2-4665-8F09-549D6C3AECE3}" dt="2024-04-21T08:32:25.780" v="2814" actId="478"/>
          <ac:spMkLst>
            <pc:docMk/>
            <pc:sldMk cId="382379163" sldId="275"/>
            <ac:spMk id="36" creationId="{F2808287-7311-5727-5A05-C32A61A5AAD5}"/>
          </ac:spMkLst>
        </pc:spChg>
        <pc:spChg chg="del">
          <ac:chgData name="Howl K." userId="3534970913f0d0d0" providerId="LiveId" clId="{80645139-9BD2-4665-8F09-549D6C3AECE3}" dt="2024-04-21T08:32:25.780" v="2814" actId="478"/>
          <ac:spMkLst>
            <pc:docMk/>
            <pc:sldMk cId="382379163" sldId="275"/>
            <ac:spMk id="38" creationId="{452A5319-0148-551E-C6F8-BD7289AD17E0}"/>
          </ac:spMkLst>
        </pc:spChg>
        <pc:spChg chg="del">
          <ac:chgData name="Howl K." userId="3534970913f0d0d0" providerId="LiveId" clId="{80645139-9BD2-4665-8F09-549D6C3AECE3}" dt="2024-04-21T08:32:25.780" v="2814" actId="478"/>
          <ac:spMkLst>
            <pc:docMk/>
            <pc:sldMk cId="382379163" sldId="275"/>
            <ac:spMk id="39" creationId="{9494D4F4-DC40-DE64-1421-1F88586D3A76}"/>
          </ac:spMkLst>
        </pc:spChg>
        <pc:spChg chg="del">
          <ac:chgData name="Howl K." userId="3534970913f0d0d0" providerId="LiveId" clId="{80645139-9BD2-4665-8F09-549D6C3AECE3}" dt="2024-04-21T08:32:25.780" v="2814" actId="478"/>
          <ac:spMkLst>
            <pc:docMk/>
            <pc:sldMk cId="382379163" sldId="275"/>
            <ac:spMk id="40" creationId="{37D5DE78-FDB9-F682-EC07-22306A312818}"/>
          </ac:spMkLst>
        </pc:spChg>
        <pc:spChg chg="del">
          <ac:chgData name="Howl K." userId="3534970913f0d0d0" providerId="LiveId" clId="{80645139-9BD2-4665-8F09-549D6C3AECE3}" dt="2024-04-21T08:32:25.780" v="2814" actId="478"/>
          <ac:spMkLst>
            <pc:docMk/>
            <pc:sldMk cId="382379163" sldId="275"/>
            <ac:spMk id="41" creationId="{EC6EAD3D-EE49-3199-BC5A-EE3DA6BC102D}"/>
          </ac:spMkLst>
        </pc:spChg>
        <pc:cxnChg chg="add mod">
          <ac:chgData name="Howl K." userId="3534970913f0d0d0" providerId="LiveId" clId="{80645139-9BD2-4665-8F09-549D6C3AECE3}" dt="2024-04-21T08:32:58.218" v="2819" actId="1076"/>
          <ac:cxnSpMkLst>
            <pc:docMk/>
            <pc:sldMk cId="382379163" sldId="275"/>
            <ac:cxnSpMk id="5" creationId="{BF881EDC-1840-492D-B818-1E002A3C745A}"/>
          </ac:cxnSpMkLst>
        </pc:cxnChg>
        <pc:cxnChg chg="del">
          <ac:chgData name="Howl K." userId="3534970913f0d0d0" providerId="LiveId" clId="{80645139-9BD2-4665-8F09-549D6C3AECE3}" dt="2024-04-21T08:32:25.780" v="2814" actId="478"/>
          <ac:cxnSpMkLst>
            <pc:docMk/>
            <pc:sldMk cId="382379163" sldId="275"/>
            <ac:cxnSpMk id="7" creationId="{CA9176DF-3EA0-E6D2-D024-AC95E708472B}"/>
          </ac:cxnSpMkLst>
        </pc:cxnChg>
        <pc:cxnChg chg="mod">
          <ac:chgData name="Howl K." userId="3534970913f0d0d0" providerId="LiveId" clId="{80645139-9BD2-4665-8F09-549D6C3AECE3}" dt="2024-04-21T08:32:58.218" v="2819" actId="1076"/>
          <ac:cxnSpMkLst>
            <pc:docMk/>
            <pc:sldMk cId="382379163" sldId="275"/>
            <ac:cxnSpMk id="17" creationId="{74257A56-3B2C-3FB9-5EC2-2AC89E6F47DC}"/>
          </ac:cxnSpMkLst>
        </pc:cxnChg>
        <pc:cxnChg chg="mod">
          <ac:chgData name="Howl K." userId="3534970913f0d0d0" providerId="LiveId" clId="{80645139-9BD2-4665-8F09-549D6C3AECE3}" dt="2024-04-21T08:32:58.218" v="2819" actId="1076"/>
          <ac:cxnSpMkLst>
            <pc:docMk/>
            <pc:sldMk cId="382379163" sldId="275"/>
            <ac:cxnSpMk id="22" creationId="{5BA948CE-F0B9-3269-7D43-0CF15B27143D}"/>
          </ac:cxnSpMkLst>
        </pc:cxnChg>
        <pc:cxnChg chg="del mod">
          <ac:chgData name="Howl K." userId="3534970913f0d0d0" providerId="LiveId" clId="{80645139-9BD2-4665-8F09-549D6C3AECE3}" dt="2024-04-21T08:32:25.780" v="2814" actId="478"/>
          <ac:cxnSpMkLst>
            <pc:docMk/>
            <pc:sldMk cId="382379163" sldId="275"/>
            <ac:cxnSpMk id="27" creationId="{849E26F7-734D-0BFE-66F1-4EB6DD65E181}"/>
          </ac:cxnSpMkLst>
        </pc:cxnChg>
        <pc:cxnChg chg="del mod">
          <ac:chgData name="Howl K." userId="3534970913f0d0d0" providerId="LiveId" clId="{80645139-9BD2-4665-8F09-549D6C3AECE3}" dt="2024-04-21T08:32:25.780" v="2814" actId="478"/>
          <ac:cxnSpMkLst>
            <pc:docMk/>
            <pc:sldMk cId="382379163" sldId="275"/>
            <ac:cxnSpMk id="32" creationId="{83A4AE5D-D327-E41D-A666-CF316515D11F}"/>
          </ac:cxnSpMkLst>
        </pc:cxnChg>
        <pc:cxnChg chg="del">
          <ac:chgData name="Howl K." userId="3534970913f0d0d0" providerId="LiveId" clId="{80645139-9BD2-4665-8F09-549D6C3AECE3}" dt="2024-04-21T08:32:25.780" v="2814" actId="478"/>
          <ac:cxnSpMkLst>
            <pc:docMk/>
            <pc:sldMk cId="382379163" sldId="275"/>
            <ac:cxnSpMk id="37" creationId="{E04630AB-55A0-7D8D-D52A-ACDFCE812F7D}"/>
          </ac:cxnSpMkLst>
        </pc:cxnChg>
        <pc:cxnChg chg="del mod">
          <ac:chgData name="Howl K." userId="3534970913f0d0d0" providerId="LiveId" clId="{80645139-9BD2-4665-8F09-549D6C3AECE3}" dt="2024-04-21T08:32:25.780" v="2814" actId="478"/>
          <ac:cxnSpMkLst>
            <pc:docMk/>
            <pc:sldMk cId="382379163" sldId="275"/>
            <ac:cxnSpMk id="42" creationId="{550F49E4-1484-A614-4BD3-5A2812738564}"/>
          </ac:cxnSpMkLst>
        </pc:cxnChg>
        <pc:cxnChg chg="mod">
          <ac:chgData name="Howl K." userId="3534970913f0d0d0" providerId="LiveId" clId="{80645139-9BD2-4665-8F09-549D6C3AECE3}" dt="2024-04-21T08:32:25.780" v="2814" actId="478"/>
          <ac:cxnSpMkLst>
            <pc:docMk/>
            <pc:sldMk cId="382379163" sldId="275"/>
            <ac:cxnSpMk id="43" creationId="{438D2116-013D-33EB-792E-FFD2FD5E1298}"/>
          </ac:cxnSpMkLst>
        </pc:cxnChg>
      </pc:sldChg>
      <pc:sldMasterChg chg="modTransition modSldLayout">
        <pc:chgData name="Howl K." userId="3534970913f0d0d0" providerId="LiveId" clId="{80645139-9BD2-4665-8F09-549D6C3AECE3}" dt="2024-04-21T08:35:17.290" v="2861"/>
        <pc:sldMasterMkLst>
          <pc:docMk/>
          <pc:sldMasterMk cId="0" sldId="2147483672"/>
        </pc:sldMasterMkLst>
        <pc:sldLayoutChg chg="modTransition">
          <pc:chgData name="Howl K." userId="3534970913f0d0d0" providerId="LiveId" clId="{80645139-9BD2-4665-8F09-549D6C3AECE3}" dt="2024-04-21T08:35:17.290" v="2861"/>
          <pc:sldLayoutMkLst>
            <pc:docMk/>
            <pc:sldMasterMk cId="0" sldId="2147483672"/>
            <pc:sldLayoutMk cId="0" sldId="2147483648"/>
          </pc:sldLayoutMkLst>
        </pc:sldLayoutChg>
        <pc:sldLayoutChg chg="modTransition">
          <pc:chgData name="Howl K." userId="3534970913f0d0d0" providerId="LiveId" clId="{80645139-9BD2-4665-8F09-549D6C3AECE3}" dt="2024-04-21T08:35:17.290" v="2861"/>
          <pc:sldLayoutMkLst>
            <pc:docMk/>
            <pc:sldMasterMk cId="0" sldId="2147483672"/>
            <pc:sldLayoutMk cId="0" sldId="2147483649"/>
          </pc:sldLayoutMkLst>
        </pc:sldLayoutChg>
        <pc:sldLayoutChg chg="modTransition">
          <pc:chgData name="Howl K." userId="3534970913f0d0d0" providerId="LiveId" clId="{80645139-9BD2-4665-8F09-549D6C3AECE3}" dt="2024-04-21T08:35:17.290" v="2861"/>
          <pc:sldLayoutMkLst>
            <pc:docMk/>
            <pc:sldMasterMk cId="0" sldId="2147483672"/>
            <pc:sldLayoutMk cId="0" sldId="2147483651"/>
          </pc:sldLayoutMkLst>
        </pc:sldLayoutChg>
        <pc:sldLayoutChg chg="modTransition">
          <pc:chgData name="Howl K." userId="3534970913f0d0d0" providerId="LiveId" clId="{80645139-9BD2-4665-8F09-549D6C3AECE3}" dt="2024-04-21T08:35:17.290" v="2861"/>
          <pc:sldLayoutMkLst>
            <pc:docMk/>
            <pc:sldMasterMk cId="0" sldId="2147483672"/>
            <pc:sldLayoutMk cId="0" sldId="2147483652"/>
          </pc:sldLayoutMkLst>
        </pc:sldLayoutChg>
        <pc:sldLayoutChg chg="modTransition">
          <pc:chgData name="Howl K." userId="3534970913f0d0d0" providerId="LiveId" clId="{80645139-9BD2-4665-8F09-549D6C3AECE3}" dt="2024-04-21T08:35:17.290" v="2861"/>
          <pc:sldLayoutMkLst>
            <pc:docMk/>
            <pc:sldMasterMk cId="0" sldId="2147483672"/>
            <pc:sldLayoutMk cId="0" sldId="2147483653"/>
          </pc:sldLayoutMkLst>
        </pc:sldLayoutChg>
        <pc:sldLayoutChg chg="modTransition">
          <pc:chgData name="Howl K." userId="3534970913f0d0d0" providerId="LiveId" clId="{80645139-9BD2-4665-8F09-549D6C3AECE3}" dt="2024-04-21T08:35:17.290" v="2861"/>
          <pc:sldLayoutMkLst>
            <pc:docMk/>
            <pc:sldMasterMk cId="0" sldId="2147483672"/>
            <pc:sldLayoutMk cId="0" sldId="2147483654"/>
          </pc:sldLayoutMkLst>
        </pc:sldLayoutChg>
        <pc:sldLayoutChg chg="modTransition">
          <pc:chgData name="Howl K." userId="3534970913f0d0d0" providerId="LiveId" clId="{80645139-9BD2-4665-8F09-549D6C3AECE3}" dt="2024-04-21T08:35:17.290" v="2861"/>
          <pc:sldLayoutMkLst>
            <pc:docMk/>
            <pc:sldMasterMk cId="0" sldId="2147483672"/>
            <pc:sldLayoutMk cId="0" sldId="2147483655"/>
          </pc:sldLayoutMkLst>
        </pc:sldLayoutChg>
        <pc:sldLayoutChg chg="modTransition">
          <pc:chgData name="Howl K." userId="3534970913f0d0d0" providerId="LiveId" clId="{80645139-9BD2-4665-8F09-549D6C3AECE3}" dt="2024-04-21T08:35:17.290" v="2861"/>
          <pc:sldLayoutMkLst>
            <pc:docMk/>
            <pc:sldMasterMk cId="0" sldId="2147483672"/>
            <pc:sldLayoutMk cId="0" sldId="2147483658"/>
          </pc:sldLayoutMkLst>
        </pc:sldLayoutChg>
        <pc:sldLayoutChg chg="modTransition">
          <pc:chgData name="Howl K." userId="3534970913f0d0d0" providerId="LiveId" clId="{80645139-9BD2-4665-8F09-549D6C3AECE3}" dt="2024-04-21T08:35:17.290" v="2861"/>
          <pc:sldLayoutMkLst>
            <pc:docMk/>
            <pc:sldMasterMk cId="0" sldId="2147483672"/>
            <pc:sldLayoutMk cId="0" sldId="2147483659"/>
          </pc:sldLayoutMkLst>
        </pc:sldLayoutChg>
        <pc:sldLayoutChg chg="modTransition">
          <pc:chgData name="Howl K." userId="3534970913f0d0d0" providerId="LiveId" clId="{80645139-9BD2-4665-8F09-549D6C3AECE3}" dt="2024-04-21T08:35:17.290" v="2861"/>
          <pc:sldLayoutMkLst>
            <pc:docMk/>
            <pc:sldMasterMk cId="0" sldId="2147483672"/>
            <pc:sldLayoutMk cId="0" sldId="2147483663"/>
          </pc:sldLayoutMkLst>
        </pc:sldLayoutChg>
        <pc:sldLayoutChg chg="modTransition">
          <pc:chgData name="Howl K." userId="3534970913f0d0d0" providerId="LiveId" clId="{80645139-9BD2-4665-8F09-549D6C3AECE3}" dt="2024-04-21T08:35:17.290" v="2861"/>
          <pc:sldLayoutMkLst>
            <pc:docMk/>
            <pc:sldMasterMk cId="0" sldId="2147483672"/>
            <pc:sldLayoutMk cId="0" sldId="2147483668"/>
          </pc:sldLayoutMkLst>
        </pc:sldLayoutChg>
        <pc:sldLayoutChg chg="modTransition">
          <pc:chgData name="Howl K." userId="3534970913f0d0d0" providerId="LiveId" clId="{80645139-9BD2-4665-8F09-549D6C3AECE3}" dt="2024-04-21T08:35:17.290" v="2861"/>
          <pc:sldLayoutMkLst>
            <pc:docMk/>
            <pc:sldMasterMk cId="0" sldId="2147483672"/>
            <pc:sldLayoutMk cId="0" sldId="214748366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81a18db5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81a18db5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9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764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363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120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74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490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427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464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0fb8bc67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0fb8bc67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496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81ca7b7bb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81ca7b7bb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258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547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810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710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0000"/>
          </a:blip>
          <a:srcRect l="19" r="9"/>
          <a:stretch/>
        </p:blipFill>
        <p:spPr>
          <a:xfrm>
            <a:off x="0" y="-875"/>
            <a:ext cx="9144005" cy="51452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45000"/>
              </a:schemeClr>
            </a:outerShdw>
          </a:effectLst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66550" y="1499600"/>
            <a:ext cx="6810900" cy="15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72200" y="3254150"/>
            <a:ext cx="2799600" cy="80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60524" y="242913"/>
            <a:ext cx="9353869" cy="4900579"/>
            <a:chOff x="-160524" y="242913"/>
            <a:chExt cx="9353869" cy="4900579"/>
          </a:xfrm>
        </p:grpSpPr>
        <p:grpSp>
          <p:nvGrpSpPr>
            <p:cNvPr id="13" name="Google Shape;13;p2"/>
            <p:cNvGrpSpPr/>
            <p:nvPr/>
          </p:nvGrpSpPr>
          <p:grpSpPr>
            <a:xfrm rot="2700000">
              <a:off x="1417305" y="4792145"/>
              <a:ext cx="182912" cy="182969"/>
              <a:chOff x="3052932" y="2641078"/>
              <a:chExt cx="616189" cy="616674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061701" y="280965"/>
              <a:ext cx="734380" cy="558925"/>
              <a:chOff x="3000389" y="360865"/>
              <a:chExt cx="734380" cy="55892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3073932" y="360865"/>
                <a:ext cx="660836" cy="558925"/>
              </a:xfrm>
              <a:custGeom>
                <a:avLst/>
                <a:gdLst/>
                <a:ahLst/>
                <a:cxnLst/>
                <a:rect l="l" t="t" r="r" b="b"/>
                <a:pathLst>
                  <a:path w="14979" h="12669" extrusionOk="0">
                    <a:moveTo>
                      <a:pt x="1" y="1155"/>
                    </a:moveTo>
                    <a:lnTo>
                      <a:pt x="1" y="2310"/>
                    </a:lnTo>
                    <a:lnTo>
                      <a:pt x="1156" y="2310"/>
                    </a:lnTo>
                    <a:lnTo>
                      <a:pt x="1156" y="3453"/>
                    </a:lnTo>
                    <a:lnTo>
                      <a:pt x="2310" y="3453"/>
                    </a:lnTo>
                    <a:lnTo>
                      <a:pt x="2310" y="1155"/>
                    </a:lnTo>
                    <a:close/>
                    <a:moveTo>
                      <a:pt x="10371" y="5763"/>
                    </a:moveTo>
                    <a:lnTo>
                      <a:pt x="10371" y="6918"/>
                    </a:lnTo>
                    <a:lnTo>
                      <a:pt x="8073" y="6918"/>
                    </a:lnTo>
                    <a:lnTo>
                      <a:pt x="8073" y="5763"/>
                    </a:lnTo>
                    <a:close/>
                    <a:moveTo>
                      <a:pt x="1156" y="9216"/>
                    </a:moveTo>
                    <a:lnTo>
                      <a:pt x="1156" y="10370"/>
                    </a:lnTo>
                    <a:lnTo>
                      <a:pt x="1" y="10370"/>
                    </a:lnTo>
                    <a:lnTo>
                      <a:pt x="1" y="11525"/>
                    </a:lnTo>
                    <a:lnTo>
                      <a:pt x="2310" y="11525"/>
                    </a:lnTo>
                    <a:lnTo>
                      <a:pt x="2310" y="9216"/>
                    </a:lnTo>
                    <a:close/>
                    <a:moveTo>
                      <a:pt x="2310" y="0"/>
                    </a:moveTo>
                    <a:lnTo>
                      <a:pt x="2310" y="1155"/>
                    </a:lnTo>
                    <a:lnTo>
                      <a:pt x="3453" y="1155"/>
                    </a:lnTo>
                    <a:lnTo>
                      <a:pt x="3453" y="4608"/>
                    </a:lnTo>
                    <a:lnTo>
                      <a:pt x="4608" y="4608"/>
                    </a:lnTo>
                    <a:lnTo>
                      <a:pt x="4608" y="8061"/>
                    </a:lnTo>
                    <a:lnTo>
                      <a:pt x="3453" y="8061"/>
                    </a:lnTo>
                    <a:lnTo>
                      <a:pt x="3453" y="11525"/>
                    </a:lnTo>
                    <a:lnTo>
                      <a:pt x="2310" y="11525"/>
                    </a:lnTo>
                    <a:lnTo>
                      <a:pt x="2310" y="12668"/>
                    </a:lnTo>
                    <a:lnTo>
                      <a:pt x="5763" y="12668"/>
                    </a:lnTo>
                    <a:lnTo>
                      <a:pt x="5763" y="11525"/>
                    </a:lnTo>
                    <a:lnTo>
                      <a:pt x="6918" y="11525"/>
                    </a:lnTo>
                    <a:lnTo>
                      <a:pt x="6918" y="10370"/>
                    </a:lnTo>
                    <a:lnTo>
                      <a:pt x="8061" y="10370"/>
                    </a:lnTo>
                    <a:lnTo>
                      <a:pt x="8061" y="9216"/>
                    </a:lnTo>
                    <a:lnTo>
                      <a:pt x="9216" y="9216"/>
                    </a:lnTo>
                    <a:lnTo>
                      <a:pt x="9216" y="8061"/>
                    </a:lnTo>
                    <a:lnTo>
                      <a:pt x="12669" y="8061"/>
                    </a:lnTo>
                    <a:lnTo>
                      <a:pt x="12669" y="6918"/>
                    </a:lnTo>
                    <a:lnTo>
                      <a:pt x="14979" y="6918"/>
                    </a:lnTo>
                    <a:lnTo>
                      <a:pt x="14979" y="5763"/>
                    </a:lnTo>
                    <a:lnTo>
                      <a:pt x="12669" y="5763"/>
                    </a:lnTo>
                    <a:lnTo>
                      <a:pt x="12669" y="4608"/>
                    </a:lnTo>
                    <a:lnTo>
                      <a:pt x="9216" y="4608"/>
                    </a:lnTo>
                    <a:lnTo>
                      <a:pt x="9216" y="3453"/>
                    </a:lnTo>
                    <a:lnTo>
                      <a:pt x="8061" y="3453"/>
                    </a:lnTo>
                    <a:lnTo>
                      <a:pt x="8061" y="2310"/>
                    </a:lnTo>
                    <a:lnTo>
                      <a:pt x="6918" y="2310"/>
                    </a:lnTo>
                    <a:lnTo>
                      <a:pt x="6918" y="1155"/>
                    </a:lnTo>
                    <a:lnTo>
                      <a:pt x="5763" y="1155"/>
                    </a:lnTo>
                    <a:lnTo>
                      <a:pt x="5763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000389" y="411821"/>
                <a:ext cx="51000" cy="5095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5" extrusionOk="0">
                    <a:moveTo>
                      <a:pt x="1" y="0"/>
                    </a:moveTo>
                    <a:lnTo>
                      <a:pt x="1" y="1155"/>
                    </a:lnTo>
                    <a:lnTo>
                      <a:pt x="1156" y="1155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000389" y="818363"/>
                <a:ext cx="51000" cy="5047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44" extrusionOk="0">
                    <a:moveTo>
                      <a:pt x="1" y="0"/>
                    </a:moveTo>
                    <a:lnTo>
                      <a:pt x="1" y="1143"/>
                    </a:lnTo>
                    <a:lnTo>
                      <a:pt x="1156" y="1143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22;p2"/>
            <p:cNvSpPr/>
            <p:nvPr/>
          </p:nvSpPr>
          <p:spPr>
            <a:xfrm>
              <a:off x="316206" y="593657"/>
              <a:ext cx="1063188" cy="303661"/>
            </a:xfrm>
            <a:custGeom>
              <a:avLst/>
              <a:gdLst/>
              <a:ahLst/>
              <a:cxnLst/>
              <a:rect l="l" t="t" r="r" b="b"/>
              <a:pathLst>
                <a:path w="24099" h="6883" extrusionOk="0">
                  <a:moveTo>
                    <a:pt x="6883" y="1"/>
                  </a:moveTo>
                  <a:lnTo>
                    <a:pt x="6883" y="1715"/>
                  </a:lnTo>
                  <a:lnTo>
                    <a:pt x="5168" y="1715"/>
                  </a:lnTo>
                  <a:lnTo>
                    <a:pt x="5168" y="3441"/>
                  </a:lnTo>
                  <a:lnTo>
                    <a:pt x="3442" y="3441"/>
                  </a:lnTo>
                  <a:lnTo>
                    <a:pt x="3442" y="5156"/>
                  </a:lnTo>
                  <a:lnTo>
                    <a:pt x="1" y="5156"/>
                  </a:lnTo>
                  <a:lnTo>
                    <a:pt x="1" y="6882"/>
                  </a:lnTo>
                  <a:lnTo>
                    <a:pt x="12050" y="6882"/>
                  </a:lnTo>
                  <a:lnTo>
                    <a:pt x="12050" y="5156"/>
                  </a:lnTo>
                  <a:lnTo>
                    <a:pt x="13764" y="5156"/>
                  </a:lnTo>
                  <a:lnTo>
                    <a:pt x="13764" y="6882"/>
                  </a:lnTo>
                  <a:lnTo>
                    <a:pt x="24099" y="6882"/>
                  </a:lnTo>
                  <a:lnTo>
                    <a:pt x="24099" y="5156"/>
                  </a:lnTo>
                  <a:lnTo>
                    <a:pt x="20658" y="5156"/>
                  </a:lnTo>
                  <a:lnTo>
                    <a:pt x="20658" y="3441"/>
                  </a:lnTo>
                  <a:lnTo>
                    <a:pt x="17217" y="3441"/>
                  </a:lnTo>
                  <a:lnTo>
                    <a:pt x="17217" y="1715"/>
                  </a:lnTo>
                  <a:lnTo>
                    <a:pt x="13764" y="1715"/>
                  </a:lnTo>
                  <a:lnTo>
                    <a:pt x="13764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8103334" y="1257914"/>
              <a:ext cx="1090011" cy="316808"/>
              <a:chOff x="1689834" y="1191289"/>
              <a:chExt cx="1090011" cy="31680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1689834" y="1259053"/>
                <a:ext cx="871982" cy="249043"/>
              </a:xfrm>
              <a:custGeom>
                <a:avLst/>
                <a:gdLst/>
                <a:ahLst/>
                <a:cxnLst/>
                <a:rect l="l" t="t" r="r" b="b"/>
                <a:pathLst>
                  <a:path w="19765" h="5645" extrusionOk="0">
                    <a:moveTo>
                      <a:pt x="5656" y="1"/>
                    </a:moveTo>
                    <a:lnTo>
                      <a:pt x="5656" y="1406"/>
                    </a:lnTo>
                    <a:lnTo>
                      <a:pt x="4239" y="1406"/>
                    </a:lnTo>
                    <a:lnTo>
                      <a:pt x="4239" y="2823"/>
                    </a:lnTo>
                    <a:lnTo>
                      <a:pt x="2834" y="2823"/>
                    </a:lnTo>
                    <a:lnTo>
                      <a:pt x="2834" y="4239"/>
                    </a:lnTo>
                    <a:lnTo>
                      <a:pt x="1" y="4239"/>
                    </a:lnTo>
                    <a:lnTo>
                      <a:pt x="1" y="5644"/>
                    </a:lnTo>
                    <a:lnTo>
                      <a:pt x="9883" y="5644"/>
                    </a:lnTo>
                    <a:lnTo>
                      <a:pt x="9883" y="4239"/>
                    </a:lnTo>
                    <a:lnTo>
                      <a:pt x="11300" y="4239"/>
                    </a:lnTo>
                    <a:lnTo>
                      <a:pt x="11300" y="5644"/>
                    </a:lnTo>
                    <a:lnTo>
                      <a:pt x="19765" y="5644"/>
                    </a:lnTo>
                    <a:lnTo>
                      <a:pt x="19765" y="4239"/>
                    </a:lnTo>
                    <a:lnTo>
                      <a:pt x="16943" y="4239"/>
                    </a:lnTo>
                    <a:lnTo>
                      <a:pt x="16943" y="2823"/>
                    </a:lnTo>
                    <a:lnTo>
                      <a:pt x="14121" y="2823"/>
                    </a:lnTo>
                    <a:lnTo>
                      <a:pt x="14121" y="1406"/>
                    </a:lnTo>
                    <a:lnTo>
                      <a:pt x="11300" y="1406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321200" y="1191289"/>
                <a:ext cx="62559" cy="62559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418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1418" y="141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593316" y="1321038"/>
                <a:ext cx="186529" cy="62559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1418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4227" y="1418"/>
                    </a:lnTo>
                    <a:lnTo>
                      <a:pt x="4227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>
              <a:off x="6712911" y="242913"/>
              <a:ext cx="978694" cy="425409"/>
              <a:chOff x="1624187" y="402335"/>
              <a:chExt cx="1210805" cy="526366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624187" y="402335"/>
                <a:ext cx="1210805" cy="368249"/>
              </a:xfrm>
              <a:custGeom>
                <a:avLst/>
                <a:gdLst/>
                <a:ahLst/>
                <a:cxnLst/>
                <a:rect l="l" t="t" r="r" b="b"/>
                <a:pathLst>
                  <a:path w="27445" h="8347" extrusionOk="0">
                    <a:moveTo>
                      <a:pt x="9549" y="1"/>
                    </a:moveTo>
                    <a:lnTo>
                      <a:pt x="9549" y="1191"/>
                    </a:lnTo>
                    <a:lnTo>
                      <a:pt x="8359" y="1191"/>
                    </a:lnTo>
                    <a:lnTo>
                      <a:pt x="8359" y="2382"/>
                    </a:lnTo>
                    <a:lnTo>
                      <a:pt x="5965" y="2382"/>
                    </a:lnTo>
                    <a:lnTo>
                      <a:pt x="5965" y="3573"/>
                    </a:lnTo>
                    <a:lnTo>
                      <a:pt x="4775" y="3573"/>
                    </a:lnTo>
                    <a:lnTo>
                      <a:pt x="4775" y="4775"/>
                    </a:lnTo>
                    <a:lnTo>
                      <a:pt x="2394" y="4775"/>
                    </a:lnTo>
                    <a:lnTo>
                      <a:pt x="2394" y="5966"/>
                    </a:lnTo>
                    <a:lnTo>
                      <a:pt x="0" y="5966"/>
                    </a:lnTo>
                    <a:lnTo>
                      <a:pt x="0" y="7156"/>
                    </a:lnTo>
                    <a:lnTo>
                      <a:pt x="3584" y="7156"/>
                    </a:lnTo>
                    <a:lnTo>
                      <a:pt x="3584" y="8347"/>
                    </a:lnTo>
                    <a:lnTo>
                      <a:pt x="10740" y="8347"/>
                    </a:lnTo>
                    <a:lnTo>
                      <a:pt x="10740" y="7156"/>
                    </a:lnTo>
                    <a:lnTo>
                      <a:pt x="9549" y="7156"/>
                    </a:lnTo>
                    <a:lnTo>
                      <a:pt x="9549" y="5966"/>
                    </a:lnTo>
                    <a:lnTo>
                      <a:pt x="8359" y="5966"/>
                    </a:lnTo>
                    <a:lnTo>
                      <a:pt x="8359" y="4775"/>
                    </a:lnTo>
                    <a:lnTo>
                      <a:pt x="11930" y="4775"/>
                    </a:lnTo>
                    <a:lnTo>
                      <a:pt x="11930" y="5966"/>
                    </a:lnTo>
                    <a:lnTo>
                      <a:pt x="10740" y="5966"/>
                    </a:lnTo>
                    <a:lnTo>
                      <a:pt x="10740" y="7156"/>
                    </a:lnTo>
                    <a:lnTo>
                      <a:pt x="27444" y="7156"/>
                    </a:lnTo>
                    <a:lnTo>
                      <a:pt x="27444" y="5966"/>
                    </a:lnTo>
                    <a:lnTo>
                      <a:pt x="25063" y="5966"/>
                    </a:lnTo>
                    <a:lnTo>
                      <a:pt x="25063" y="4775"/>
                    </a:lnTo>
                    <a:lnTo>
                      <a:pt x="21479" y="4775"/>
                    </a:lnTo>
                    <a:lnTo>
                      <a:pt x="21479" y="3573"/>
                    </a:lnTo>
                    <a:lnTo>
                      <a:pt x="19098" y="3573"/>
                    </a:lnTo>
                    <a:lnTo>
                      <a:pt x="19098" y="2382"/>
                    </a:lnTo>
                    <a:lnTo>
                      <a:pt x="16705" y="2382"/>
                    </a:lnTo>
                    <a:lnTo>
                      <a:pt x="16705" y="1191"/>
                    </a:lnTo>
                    <a:lnTo>
                      <a:pt x="14324" y="1191"/>
                    </a:lnTo>
                    <a:lnTo>
                      <a:pt x="14324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122141" y="876157"/>
                <a:ext cx="52588" cy="52544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1191" extrusionOk="0">
                    <a:moveTo>
                      <a:pt x="0" y="0"/>
                    </a:moveTo>
                    <a:lnTo>
                      <a:pt x="0" y="1191"/>
                    </a:lnTo>
                    <a:lnTo>
                      <a:pt x="1191" y="1191"/>
                    </a:lnTo>
                    <a:lnTo>
                      <a:pt x="119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832731" y="402335"/>
                <a:ext cx="52544" cy="52588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1192" extrusionOk="0">
                    <a:moveTo>
                      <a:pt x="0" y="1"/>
                    </a:moveTo>
                    <a:lnTo>
                      <a:pt x="0" y="1191"/>
                    </a:lnTo>
                    <a:lnTo>
                      <a:pt x="1191" y="1191"/>
                    </a:lnTo>
                    <a:lnTo>
                      <a:pt x="119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832731" y="876157"/>
                <a:ext cx="157588" cy="52544"/>
              </a:xfrm>
              <a:custGeom>
                <a:avLst/>
                <a:gdLst/>
                <a:ahLst/>
                <a:cxnLst/>
                <a:rect l="l" t="t" r="r" b="b"/>
                <a:pathLst>
                  <a:path w="3572" h="1191" extrusionOk="0">
                    <a:moveTo>
                      <a:pt x="0" y="0"/>
                    </a:moveTo>
                    <a:lnTo>
                      <a:pt x="0" y="1191"/>
                    </a:lnTo>
                    <a:lnTo>
                      <a:pt x="3572" y="1191"/>
                    </a:lnTo>
                    <a:lnTo>
                      <a:pt x="3572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32;p2"/>
            <p:cNvGrpSpPr/>
            <p:nvPr/>
          </p:nvGrpSpPr>
          <p:grpSpPr>
            <a:xfrm>
              <a:off x="-160524" y="1257915"/>
              <a:ext cx="734380" cy="558925"/>
              <a:chOff x="3000389" y="360865"/>
              <a:chExt cx="734380" cy="558925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3073932" y="360865"/>
                <a:ext cx="660836" cy="558925"/>
              </a:xfrm>
              <a:custGeom>
                <a:avLst/>
                <a:gdLst/>
                <a:ahLst/>
                <a:cxnLst/>
                <a:rect l="l" t="t" r="r" b="b"/>
                <a:pathLst>
                  <a:path w="14979" h="12669" extrusionOk="0">
                    <a:moveTo>
                      <a:pt x="1" y="1155"/>
                    </a:moveTo>
                    <a:lnTo>
                      <a:pt x="1" y="2310"/>
                    </a:lnTo>
                    <a:lnTo>
                      <a:pt x="1156" y="2310"/>
                    </a:lnTo>
                    <a:lnTo>
                      <a:pt x="1156" y="3453"/>
                    </a:lnTo>
                    <a:lnTo>
                      <a:pt x="2310" y="3453"/>
                    </a:lnTo>
                    <a:lnTo>
                      <a:pt x="2310" y="1155"/>
                    </a:lnTo>
                    <a:close/>
                    <a:moveTo>
                      <a:pt x="10371" y="5763"/>
                    </a:moveTo>
                    <a:lnTo>
                      <a:pt x="10371" y="6918"/>
                    </a:lnTo>
                    <a:lnTo>
                      <a:pt x="8073" y="6918"/>
                    </a:lnTo>
                    <a:lnTo>
                      <a:pt x="8073" y="5763"/>
                    </a:lnTo>
                    <a:close/>
                    <a:moveTo>
                      <a:pt x="1156" y="9216"/>
                    </a:moveTo>
                    <a:lnTo>
                      <a:pt x="1156" y="10370"/>
                    </a:lnTo>
                    <a:lnTo>
                      <a:pt x="1" y="10370"/>
                    </a:lnTo>
                    <a:lnTo>
                      <a:pt x="1" y="11525"/>
                    </a:lnTo>
                    <a:lnTo>
                      <a:pt x="2310" y="11525"/>
                    </a:lnTo>
                    <a:lnTo>
                      <a:pt x="2310" y="9216"/>
                    </a:lnTo>
                    <a:close/>
                    <a:moveTo>
                      <a:pt x="2310" y="0"/>
                    </a:moveTo>
                    <a:lnTo>
                      <a:pt x="2310" y="1155"/>
                    </a:lnTo>
                    <a:lnTo>
                      <a:pt x="3453" y="1155"/>
                    </a:lnTo>
                    <a:lnTo>
                      <a:pt x="3453" y="4608"/>
                    </a:lnTo>
                    <a:lnTo>
                      <a:pt x="4608" y="4608"/>
                    </a:lnTo>
                    <a:lnTo>
                      <a:pt x="4608" y="8061"/>
                    </a:lnTo>
                    <a:lnTo>
                      <a:pt x="3453" y="8061"/>
                    </a:lnTo>
                    <a:lnTo>
                      <a:pt x="3453" y="11525"/>
                    </a:lnTo>
                    <a:lnTo>
                      <a:pt x="2310" y="11525"/>
                    </a:lnTo>
                    <a:lnTo>
                      <a:pt x="2310" y="12668"/>
                    </a:lnTo>
                    <a:lnTo>
                      <a:pt x="5763" y="12668"/>
                    </a:lnTo>
                    <a:lnTo>
                      <a:pt x="5763" y="11525"/>
                    </a:lnTo>
                    <a:lnTo>
                      <a:pt x="6918" y="11525"/>
                    </a:lnTo>
                    <a:lnTo>
                      <a:pt x="6918" y="10370"/>
                    </a:lnTo>
                    <a:lnTo>
                      <a:pt x="8061" y="10370"/>
                    </a:lnTo>
                    <a:lnTo>
                      <a:pt x="8061" y="9216"/>
                    </a:lnTo>
                    <a:lnTo>
                      <a:pt x="9216" y="9216"/>
                    </a:lnTo>
                    <a:lnTo>
                      <a:pt x="9216" y="8061"/>
                    </a:lnTo>
                    <a:lnTo>
                      <a:pt x="12669" y="8061"/>
                    </a:lnTo>
                    <a:lnTo>
                      <a:pt x="12669" y="6918"/>
                    </a:lnTo>
                    <a:lnTo>
                      <a:pt x="14979" y="6918"/>
                    </a:lnTo>
                    <a:lnTo>
                      <a:pt x="14979" y="5763"/>
                    </a:lnTo>
                    <a:lnTo>
                      <a:pt x="12669" y="5763"/>
                    </a:lnTo>
                    <a:lnTo>
                      <a:pt x="12669" y="4608"/>
                    </a:lnTo>
                    <a:lnTo>
                      <a:pt x="9216" y="4608"/>
                    </a:lnTo>
                    <a:lnTo>
                      <a:pt x="9216" y="3453"/>
                    </a:lnTo>
                    <a:lnTo>
                      <a:pt x="8061" y="3453"/>
                    </a:lnTo>
                    <a:lnTo>
                      <a:pt x="8061" y="2310"/>
                    </a:lnTo>
                    <a:lnTo>
                      <a:pt x="6918" y="2310"/>
                    </a:lnTo>
                    <a:lnTo>
                      <a:pt x="6918" y="1155"/>
                    </a:lnTo>
                    <a:lnTo>
                      <a:pt x="5763" y="1155"/>
                    </a:lnTo>
                    <a:lnTo>
                      <a:pt x="5763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000389" y="411821"/>
                <a:ext cx="51000" cy="5095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5" extrusionOk="0">
                    <a:moveTo>
                      <a:pt x="1" y="0"/>
                    </a:moveTo>
                    <a:lnTo>
                      <a:pt x="1" y="1155"/>
                    </a:lnTo>
                    <a:lnTo>
                      <a:pt x="1156" y="1155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3000389" y="818363"/>
                <a:ext cx="51000" cy="5047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44" extrusionOk="0">
                    <a:moveTo>
                      <a:pt x="1" y="0"/>
                    </a:moveTo>
                    <a:lnTo>
                      <a:pt x="1" y="1143"/>
                    </a:lnTo>
                    <a:lnTo>
                      <a:pt x="1156" y="1143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>
              <a:off x="8024316" y="4122658"/>
              <a:ext cx="809129" cy="809129"/>
              <a:chOff x="1785966" y="4166970"/>
              <a:chExt cx="579439" cy="579439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1891539" y="4641277"/>
                <a:ext cx="105088" cy="105132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2383" extrusionOk="0">
                    <a:moveTo>
                      <a:pt x="1" y="1"/>
                    </a:moveTo>
                    <a:lnTo>
                      <a:pt x="1" y="2382"/>
                    </a:lnTo>
                    <a:lnTo>
                      <a:pt x="2382" y="2382"/>
                    </a:lnTo>
                    <a:lnTo>
                      <a:pt x="2382" y="1192"/>
                    </a:lnTo>
                    <a:lnTo>
                      <a:pt x="1191" y="1192"/>
                    </a:lnTo>
                    <a:lnTo>
                      <a:pt x="119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785966" y="4166970"/>
                <a:ext cx="579439" cy="579439"/>
              </a:xfrm>
              <a:custGeom>
                <a:avLst/>
                <a:gdLst/>
                <a:ahLst/>
                <a:cxnLst/>
                <a:rect l="l" t="t" r="r" b="b"/>
                <a:pathLst>
                  <a:path w="13134" h="13134" extrusionOk="0">
                    <a:moveTo>
                      <a:pt x="0" y="7168"/>
                    </a:moveTo>
                    <a:lnTo>
                      <a:pt x="0" y="8359"/>
                    </a:lnTo>
                    <a:lnTo>
                      <a:pt x="1191" y="8359"/>
                    </a:lnTo>
                    <a:lnTo>
                      <a:pt x="1191" y="7168"/>
                    </a:lnTo>
                    <a:close/>
                    <a:moveTo>
                      <a:pt x="8359" y="7168"/>
                    </a:moveTo>
                    <a:lnTo>
                      <a:pt x="8359" y="8359"/>
                    </a:lnTo>
                    <a:lnTo>
                      <a:pt x="7168" y="8359"/>
                    </a:lnTo>
                    <a:lnTo>
                      <a:pt x="7168" y="9549"/>
                    </a:lnTo>
                    <a:lnTo>
                      <a:pt x="4775" y="9549"/>
                    </a:lnTo>
                    <a:lnTo>
                      <a:pt x="4775" y="8359"/>
                    </a:lnTo>
                    <a:lnTo>
                      <a:pt x="7168" y="8359"/>
                    </a:lnTo>
                    <a:lnTo>
                      <a:pt x="7168" y="7168"/>
                    </a:lnTo>
                    <a:close/>
                    <a:moveTo>
                      <a:pt x="2394" y="1"/>
                    </a:moveTo>
                    <a:lnTo>
                      <a:pt x="2394" y="3584"/>
                    </a:lnTo>
                    <a:lnTo>
                      <a:pt x="4775" y="3584"/>
                    </a:lnTo>
                    <a:lnTo>
                      <a:pt x="4775" y="5966"/>
                    </a:lnTo>
                    <a:lnTo>
                      <a:pt x="1191" y="5966"/>
                    </a:lnTo>
                    <a:lnTo>
                      <a:pt x="1191" y="7168"/>
                    </a:lnTo>
                    <a:lnTo>
                      <a:pt x="3584" y="7168"/>
                    </a:lnTo>
                    <a:lnTo>
                      <a:pt x="3584" y="10752"/>
                    </a:lnTo>
                    <a:lnTo>
                      <a:pt x="7168" y="10752"/>
                    </a:lnTo>
                    <a:lnTo>
                      <a:pt x="7168" y="13133"/>
                    </a:lnTo>
                    <a:lnTo>
                      <a:pt x="9549" y="13133"/>
                    </a:lnTo>
                    <a:lnTo>
                      <a:pt x="9549" y="11943"/>
                    </a:lnTo>
                    <a:lnTo>
                      <a:pt x="8359" y="11943"/>
                    </a:lnTo>
                    <a:lnTo>
                      <a:pt x="8359" y="10752"/>
                    </a:lnTo>
                    <a:lnTo>
                      <a:pt x="9549" y="10752"/>
                    </a:lnTo>
                    <a:lnTo>
                      <a:pt x="9549" y="7168"/>
                    </a:lnTo>
                    <a:lnTo>
                      <a:pt x="11942" y="7168"/>
                    </a:lnTo>
                    <a:lnTo>
                      <a:pt x="11942" y="8359"/>
                    </a:lnTo>
                    <a:lnTo>
                      <a:pt x="13133" y="8359"/>
                    </a:lnTo>
                    <a:lnTo>
                      <a:pt x="13133" y="7156"/>
                    </a:lnTo>
                    <a:lnTo>
                      <a:pt x="11942" y="7156"/>
                    </a:lnTo>
                    <a:lnTo>
                      <a:pt x="11942" y="5966"/>
                    </a:lnTo>
                    <a:lnTo>
                      <a:pt x="8359" y="5966"/>
                    </a:lnTo>
                    <a:lnTo>
                      <a:pt x="8359" y="3584"/>
                    </a:lnTo>
                    <a:lnTo>
                      <a:pt x="10752" y="3584"/>
                    </a:lnTo>
                    <a:lnTo>
                      <a:pt x="10752" y="1191"/>
                    </a:lnTo>
                    <a:lnTo>
                      <a:pt x="9561" y="1191"/>
                    </a:lnTo>
                    <a:lnTo>
                      <a:pt x="9561" y="2394"/>
                    </a:lnTo>
                    <a:lnTo>
                      <a:pt x="8359" y="2394"/>
                    </a:lnTo>
                    <a:lnTo>
                      <a:pt x="8359" y="1191"/>
                    </a:lnTo>
                    <a:lnTo>
                      <a:pt x="9561" y="1191"/>
                    </a:lnTo>
                    <a:lnTo>
                      <a:pt x="9561" y="1"/>
                    </a:lnTo>
                    <a:lnTo>
                      <a:pt x="7168" y="1"/>
                    </a:lnTo>
                    <a:lnTo>
                      <a:pt x="7168" y="5966"/>
                    </a:lnTo>
                    <a:lnTo>
                      <a:pt x="5977" y="5966"/>
                    </a:lnTo>
                    <a:lnTo>
                      <a:pt x="5977" y="1191"/>
                    </a:lnTo>
                    <a:lnTo>
                      <a:pt x="4775" y="1191"/>
                    </a:lnTo>
                    <a:lnTo>
                      <a:pt x="4775" y="2382"/>
                    </a:lnTo>
                    <a:lnTo>
                      <a:pt x="3584" y="2382"/>
                    </a:lnTo>
                    <a:lnTo>
                      <a:pt x="3584" y="1191"/>
                    </a:lnTo>
                    <a:lnTo>
                      <a:pt x="4775" y="1191"/>
                    </a:lnTo>
                    <a:lnTo>
                      <a:pt x="4775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 rot="2700000">
              <a:off x="7236605" y="4868620"/>
              <a:ext cx="182912" cy="182969"/>
              <a:chOff x="3052932" y="2641078"/>
              <a:chExt cx="616189" cy="616674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44;p2"/>
            <p:cNvGrpSpPr/>
            <p:nvPr/>
          </p:nvGrpSpPr>
          <p:grpSpPr>
            <a:xfrm>
              <a:off x="238509" y="3672991"/>
              <a:ext cx="390267" cy="390267"/>
              <a:chOff x="320471" y="3391693"/>
              <a:chExt cx="615660" cy="615660"/>
            </a:xfrm>
          </p:grpSpPr>
          <p:sp>
            <p:nvSpPr>
              <p:cNvPr id="45" name="Google Shape;45;p2"/>
              <p:cNvSpPr/>
              <p:nvPr/>
            </p:nvSpPr>
            <p:spPr>
              <a:xfrm>
                <a:off x="320471" y="3391693"/>
                <a:ext cx="76720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39" extrusionOk="0">
                    <a:moveTo>
                      <a:pt x="0" y="0"/>
                    </a:moveTo>
                    <a:lnTo>
                      <a:pt x="0" y="1738"/>
                    </a:lnTo>
                    <a:lnTo>
                      <a:pt x="1738" y="1738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58837" y="3391693"/>
                <a:ext cx="77294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39" extrusionOk="0">
                    <a:moveTo>
                      <a:pt x="1" y="0"/>
                    </a:moveTo>
                    <a:lnTo>
                      <a:pt x="1" y="1738"/>
                    </a:lnTo>
                    <a:lnTo>
                      <a:pt x="1751" y="1738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397147" y="3468369"/>
                <a:ext cx="461734" cy="461734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10466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751" y="1739"/>
                    </a:lnTo>
                    <a:lnTo>
                      <a:pt x="1751" y="0"/>
                    </a:lnTo>
                    <a:close/>
                    <a:moveTo>
                      <a:pt x="8728" y="0"/>
                    </a:moveTo>
                    <a:lnTo>
                      <a:pt x="8728" y="1739"/>
                    </a:lnTo>
                    <a:lnTo>
                      <a:pt x="10466" y="1739"/>
                    </a:lnTo>
                    <a:lnTo>
                      <a:pt x="10466" y="0"/>
                    </a:lnTo>
                    <a:close/>
                    <a:moveTo>
                      <a:pt x="6977" y="3489"/>
                    </a:moveTo>
                    <a:lnTo>
                      <a:pt x="6977" y="6977"/>
                    </a:lnTo>
                    <a:lnTo>
                      <a:pt x="3489" y="6977"/>
                    </a:lnTo>
                    <a:lnTo>
                      <a:pt x="3489" y="3489"/>
                    </a:lnTo>
                    <a:close/>
                    <a:moveTo>
                      <a:pt x="3489" y="0"/>
                    </a:moveTo>
                    <a:lnTo>
                      <a:pt x="3489" y="1739"/>
                    </a:lnTo>
                    <a:lnTo>
                      <a:pt x="1751" y="1739"/>
                    </a:lnTo>
                    <a:lnTo>
                      <a:pt x="1751" y="3489"/>
                    </a:lnTo>
                    <a:lnTo>
                      <a:pt x="0" y="3489"/>
                    </a:lnTo>
                    <a:lnTo>
                      <a:pt x="0" y="6977"/>
                    </a:lnTo>
                    <a:lnTo>
                      <a:pt x="1751" y="6977"/>
                    </a:lnTo>
                    <a:lnTo>
                      <a:pt x="1751" y="8728"/>
                    </a:lnTo>
                    <a:lnTo>
                      <a:pt x="3489" y="8728"/>
                    </a:lnTo>
                    <a:lnTo>
                      <a:pt x="3489" y="10466"/>
                    </a:lnTo>
                    <a:lnTo>
                      <a:pt x="6977" y="10466"/>
                    </a:lnTo>
                    <a:lnTo>
                      <a:pt x="6977" y="8728"/>
                    </a:lnTo>
                    <a:lnTo>
                      <a:pt x="8728" y="8728"/>
                    </a:lnTo>
                    <a:lnTo>
                      <a:pt x="8728" y="6977"/>
                    </a:lnTo>
                    <a:lnTo>
                      <a:pt x="10466" y="6977"/>
                    </a:lnTo>
                    <a:lnTo>
                      <a:pt x="10466" y="3489"/>
                    </a:lnTo>
                    <a:lnTo>
                      <a:pt x="8728" y="3489"/>
                    </a:lnTo>
                    <a:lnTo>
                      <a:pt x="8728" y="1739"/>
                    </a:lnTo>
                    <a:lnTo>
                      <a:pt x="6977" y="1739"/>
                    </a:lnTo>
                    <a:lnTo>
                      <a:pt x="697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397147" y="3852853"/>
                <a:ext cx="7725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751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320471" y="3930059"/>
                <a:ext cx="76720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2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38" y="1751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858837" y="3930059"/>
                <a:ext cx="77294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2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782161" y="3852853"/>
                <a:ext cx="7672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1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39" y="1751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52;p2"/>
            <p:cNvGrpSpPr/>
            <p:nvPr/>
          </p:nvGrpSpPr>
          <p:grpSpPr>
            <a:xfrm>
              <a:off x="460585" y="4461656"/>
              <a:ext cx="509028" cy="681836"/>
              <a:chOff x="409235" y="4100794"/>
              <a:chExt cx="509028" cy="681836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409235" y="4100794"/>
                <a:ext cx="509028" cy="547895"/>
              </a:xfrm>
              <a:custGeom>
                <a:avLst/>
                <a:gdLst/>
                <a:ahLst/>
                <a:cxnLst/>
                <a:rect l="l" t="t" r="r" b="b"/>
                <a:pathLst>
                  <a:path w="11538" h="12419" extrusionOk="0">
                    <a:moveTo>
                      <a:pt x="7108" y="3549"/>
                    </a:moveTo>
                    <a:lnTo>
                      <a:pt x="7108" y="4430"/>
                    </a:lnTo>
                    <a:lnTo>
                      <a:pt x="4441" y="4430"/>
                    </a:lnTo>
                    <a:lnTo>
                      <a:pt x="4441" y="3549"/>
                    </a:lnTo>
                    <a:close/>
                    <a:moveTo>
                      <a:pt x="4441" y="6204"/>
                    </a:moveTo>
                    <a:lnTo>
                      <a:pt x="4441" y="8871"/>
                    </a:lnTo>
                    <a:lnTo>
                      <a:pt x="3560" y="8871"/>
                    </a:lnTo>
                    <a:lnTo>
                      <a:pt x="3560" y="6204"/>
                    </a:lnTo>
                    <a:close/>
                    <a:moveTo>
                      <a:pt x="7989" y="6204"/>
                    </a:moveTo>
                    <a:lnTo>
                      <a:pt x="7989" y="8871"/>
                    </a:lnTo>
                    <a:lnTo>
                      <a:pt x="7108" y="8871"/>
                    </a:lnTo>
                    <a:lnTo>
                      <a:pt x="7108" y="6204"/>
                    </a:lnTo>
                    <a:close/>
                    <a:moveTo>
                      <a:pt x="5322" y="0"/>
                    </a:moveTo>
                    <a:lnTo>
                      <a:pt x="5322" y="1774"/>
                    </a:lnTo>
                    <a:lnTo>
                      <a:pt x="4441" y="1774"/>
                    </a:lnTo>
                    <a:lnTo>
                      <a:pt x="4441" y="2656"/>
                    </a:lnTo>
                    <a:lnTo>
                      <a:pt x="3548" y="2656"/>
                    </a:lnTo>
                    <a:lnTo>
                      <a:pt x="3548" y="4430"/>
                    </a:lnTo>
                    <a:lnTo>
                      <a:pt x="2667" y="4430"/>
                    </a:lnTo>
                    <a:lnTo>
                      <a:pt x="2667" y="5323"/>
                    </a:lnTo>
                    <a:lnTo>
                      <a:pt x="1774" y="5323"/>
                    </a:lnTo>
                    <a:lnTo>
                      <a:pt x="1774" y="6204"/>
                    </a:lnTo>
                    <a:lnTo>
                      <a:pt x="893" y="6204"/>
                    </a:lnTo>
                    <a:lnTo>
                      <a:pt x="893" y="7097"/>
                    </a:lnTo>
                    <a:lnTo>
                      <a:pt x="1774" y="7097"/>
                    </a:lnTo>
                    <a:lnTo>
                      <a:pt x="1774" y="9752"/>
                    </a:lnTo>
                    <a:lnTo>
                      <a:pt x="893" y="9752"/>
                    </a:lnTo>
                    <a:lnTo>
                      <a:pt x="893" y="7097"/>
                    </a:lnTo>
                    <a:lnTo>
                      <a:pt x="0" y="7097"/>
                    </a:lnTo>
                    <a:lnTo>
                      <a:pt x="0" y="12419"/>
                    </a:lnTo>
                    <a:lnTo>
                      <a:pt x="893" y="12419"/>
                    </a:lnTo>
                    <a:lnTo>
                      <a:pt x="893" y="11526"/>
                    </a:lnTo>
                    <a:lnTo>
                      <a:pt x="1774" y="11526"/>
                    </a:lnTo>
                    <a:lnTo>
                      <a:pt x="1774" y="10645"/>
                    </a:lnTo>
                    <a:lnTo>
                      <a:pt x="2667" y="10645"/>
                    </a:lnTo>
                    <a:lnTo>
                      <a:pt x="2667" y="9752"/>
                    </a:lnTo>
                    <a:lnTo>
                      <a:pt x="3548" y="9752"/>
                    </a:lnTo>
                    <a:lnTo>
                      <a:pt x="3548" y="11526"/>
                    </a:lnTo>
                    <a:lnTo>
                      <a:pt x="4441" y="11526"/>
                    </a:lnTo>
                    <a:lnTo>
                      <a:pt x="4441" y="12347"/>
                    </a:lnTo>
                    <a:lnTo>
                      <a:pt x="7096" y="12347"/>
                    </a:lnTo>
                    <a:lnTo>
                      <a:pt x="7096" y="11526"/>
                    </a:lnTo>
                    <a:lnTo>
                      <a:pt x="7989" y="11526"/>
                    </a:lnTo>
                    <a:lnTo>
                      <a:pt x="7989" y="9752"/>
                    </a:lnTo>
                    <a:lnTo>
                      <a:pt x="8870" y="9752"/>
                    </a:lnTo>
                    <a:lnTo>
                      <a:pt x="8870" y="10645"/>
                    </a:lnTo>
                    <a:lnTo>
                      <a:pt x="9763" y="10645"/>
                    </a:lnTo>
                    <a:lnTo>
                      <a:pt x="9763" y="11526"/>
                    </a:lnTo>
                    <a:lnTo>
                      <a:pt x="10656" y="11526"/>
                    </a:lnTo>
                    <a:lnTo>
                      <a:pt x="10656" y="12419"/>
                    </a:lnTo>
                    <a:lnTo>
                      <a:pt x="11537" y="12419"/>
                    </a:lnTo>
                    <a:lnTo>
                      <a:pt x="11537" y="7097"/>
                    </a:lnTo>
                    <a:lnTo>
                      <a:pt x="10656" y="7097"/>
                    </a:lnTo>
                    <a:lnTo>
                      <a:pt x="10656" y="9752"/>
                    </a:lnTo>
                    <a:lnTo>
                      <a:pt x="9763" y="9752"/>
                    </a:lnTo>
                    <a:lnTo>
                      <a:pt x="9763" y="7097"/>
                    </a:lnTo>
                    <a:lnTo>
                      <a:pt x="10656" y="7097"/>
                    </a:lnTo>
                    <a:lnTo>
                      <a:pt x="10656" y="6204"/>
                    </a:lnTo>
                    <a:lnTo>
                      <a:pt x="9763" y="6204"/>
                    </a:lnTo>
                    <a:lnTo>
                      <a:pt x="9763" y="5323"/>
                    </a:lnTo>
                    <a:lnTo>
                      <a:pt x="8882" y="5323"/>
                    </a:lnTo>
                    <a:lnTo>
                      <a:pt x="8882" y="4430"/>
                    </a:lnTo>
                    <a:lnTo>
                      <a:pt x="7989" y="4430"/>
                    </a:lnTo>
                    <a:lnTo>
                      <a:pt x="7989" y="2656"/>
                    </a:lnTo>
                    <a:lnTo>
                      <a:pt x="7108" y="2656"/>
                    </a:lnTo>
                    <a:lnTo>
                      <a:pt x="7108" y="1774"/>
                    </a:lnTo>
                    <a:lnTo>
                      <a:pt x="6215" y="1774"/>
                    </a:lnTo>
                    <a:lnTo>
                      <a:pt x="621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605161" y="4665454"/>
                <a:ext cx="117705" cy="117176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2656" extrusionOk="0">
                    <a:moveTo>
                      <a:pt x="0" y="1"/>
                    </a:moveTo>
                    <a:lnTo>
                      <a:pt x="0" y="1775"/>
                    </a:lnTo>
                    <a:lnTo>
                      <a:pt x="893" y="1775"/>
                    </a:lnTo>
                    <a:lnTo>
                      <a:pt x="893" y="2656"/>
                    </a:lnTo>
                    <a:lnTo>
                      <a:pt x="1774" y="2656"/>
                    </a:lnTo>
                    <a:lnTo>
                      <a:pt x="1774" y="1775"/>
                    </a:lnTo>
                    <a:lnTo>
                      <a:pt x="2667" y="1775"/>
                    </a:lnTo>
                    <a:lnTo>
                      <a:pt x="2667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17"/>
          <p:cNvPicPr preferRelativeResize="0"/>
          <p:nvPr/>
        </p:nvPicPr>
        <p:blipFill rotWithShape="1">
          <a:blip r:embed="rId2">
            <a:alphaModFix amt="80000"/>
          </a:blip>
          <a:srcRect l="19" r="9"/>
          <a:stretch/>
        </p:blipFill>
        <p:spPr>
          <a:xfrm>
            <a:off x="0" y="-875"/>
            <a:ext cx="9144005" cy="51452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45000"/>
              </a:schemeClr>
            </a:outerShdw>
          </a:effectLst>
        </p:spPr>
      </p:pic>
      <p:sp>
        <p:nvSpPr>
          <p:cNvPr id="388" name="Google Shape;388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17"/>
          <p:cNvSpPr txBox="1">
            <a:spLocks noGrp="1"/>
          </p:cNvSpPr>
          <p:nvPr>
            <p:ph type="subTitle" idx="1"/>
          </p:nvPr>
        </p:nvSpPr>
        <p:spPr>
          <a:xfrm>
            <a:off x="2339950" y="1173750"/>
            <a:ext cx="5759100" cy="44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90" name="Google Shape;390;p17"/>
          <p:cNvSpPr txBox="1">
            <a:spLocks noGrp="1"/>
          </p:cNvSpPr>
          <p:nvPr>
            <p:ph type="subTitle" idx="2"/>
          </p:nvPr>
        </p:nvSpPr>
        <p:spPr>
          <a:xfrm>
            <a:off x="2339950" y="1537875"/>
            <a:ext cx="5759100" cy="63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17"/>
          <p:cNvSpPr txBox="1">
            <a:spLocks noGrp="1"/>
          </p:cNvSpPr>
          <p:nvPr>
            <p:ph type="subTitle" idx="3"/>
          </p:nvPr>
        </p:nvSpPr>
        <p:spPr>
          <a:xfrm>
            <a:off x="2339950" y="2715888"/>
            <a:ext cx="5759100" cy="63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17"/>
          <p:cNvSpPr txBox="1">
            <a:spLocks noGrp="1"/>
          </p:cNvSpPr>
          <p:nvPr>
            <p:ph type="subTitle" idx="4"/>
          </p:nvPr>
        </p:nvSpPr>
        <p:spPr>
          <a:xfrm>
            <a:off x="2339950" y="3893900"/>
            <a:ext cx="5759100" cy="63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17"/>
          <p:cNvSpPr txBox="1">
            <a:spLocks noGrp="1"/>
          </p:cNvSpPr>
          <p:nvPr>
            <p:ph type="subTitle" idx="5"/>
          </p:nvPr>
        </p:nvSpPr>
        <p:spPr>
          <a:xfrm>
            <a:off x="2339950" y="2351688"/>
            <a:ext cx="5759100" cy="44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94" name="Google Shape;394;p17"/>
          <p:cNvSpPr txBox="1">
            <a:spLocks noGrp="1"/>
          </p:cNvSpPr>
          <p:nvPr>
            <p:ph type="subTitle" idx="6"/>
          </p:nvPr>
        </p:nvSpPr>
        <p:spPr>
          <a:xfrm>
            <a:off x="2339950" y="3529700"/>
            <a:ext cx="5759100" cy="44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95" name="Google Shape;395;p17"/>
          <p:cNvGrpSpPr/>
          <p:nvPr/>
        </p:nvGrpSpPr>
        <p:grpSpPr>
          <a:xfrm>
            <a:off x="-120162" y="-50349"/>
            <a:ext cx="9264167" cy="5118911"/>
            <a:chOff x="-120162" y="-50349"/>
            <a:chExt cx="9264167" cy="5118911"/>
          </a:xfrm>
        </p:grpSpPr>
        <p:grpSp>
          <p:nvGrpSpPr>
            <p:cNvPr id="396" name="Google Shape;396;p17"/>
            <p:cNvGrpSpPr/>
            <p:nvPr/>
          </p:nvGrpSpPr>
          <p:grpSpPr>
            <a:xfrm rot="10800000">
              <a:off x="182490" y="4564645"/>
              <a:ext cx="503917" cy="503917"/>
              <a:chOff x="320471" y="3391693"/>
              <a:chExt cx="615660" cy="615660"/>
            </a:xfrm>
          </p:grpSpPr>
          <p:sp>
            <p:nvSpPr>
              <p:cNvPr id="397" name="Google Shape;397;p17"/>
              <p:cNvSpPr/>
              <p:nvPr/>
            </p:nvSpPr>
            <p:spPr>
              <a:xfrm>
                <a:off x="320471" y="3391693"/>
                <a:ext cx="76720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39" extrusionOk="0">
                    <a:moveTo>
                      <a:pt x="0" y="0"/>
                    </a:moveTo>
                    <a:lnTo>
                      <a:pt x="0" y="1738"/>
                    </a:lnTo>
                    <a:lnTo>
                      <a:pt x="1738" y="1738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7"/>
              <p:cNvSpPr/>
              <p:nvPr/>
            </p:nvSpPr>
            <p:spPr>
              <a:xfrm>
                <a:off x="858837" y="3391693"/>
                <a:ext cx="77294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39" extrusionOk="0">
                    <a:moveTo>
                      <a:pt x="1" y="0"/>
                    </a:moveTo>
                    <a:lnTo>
                      <a:pt x="1" y="1738"/>
                    </a:lnTo>
                    <a:lnTo>
                      <a:pt x="1751" y="1738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7"/>
              <p:cNvSpPr/>
              <p:nvPr/>
            </p:nvSpPr>
            <p:spPr>
              <a:xfrm>
                <a:off x="397147" y="3468369"/>
                <a:ext cx="461734" cy="461734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10466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751" y="1739"/>
                    </a:lnTo>
                    <a:lnTo>
                      <a:pt x="1751" y="0"/>
                    </a:lnTo>
                    <a:close/>
                    <a:moveTo>
                      <a:pt x="8728" y="0"/>
                    </a:moveTo>
                    <a:lnTo>
                      <a:pt x="8728" y="1739"/>
                    </a:lnTo>
                    <a:lnTo>
                      <a:pt x="10466" y="1739"/>
                    </a:lnTo>
                    <a:lnTo>
                      <a:pt x="10466" y="0"/>
                    </a:lnTo>
                    <a:close/>
                    <a:moveTo>
                      <a:pt x="6977" y="3489"/>
                    </a:moveTo>
                    <a:lnTo>
                      <a:pt x="6977" y="6977"/>
                    </a:lnTo>
                    <a:lnTo>
                      <a:pt x="3489" y="6977"/>
                    </a:lnTo>
                    <a:lnTo>
                      <a:pt x="3489" y="3489"/>
                    </a:lnTo>
                    <a:close/>
                    <a:moveTo>
                      <a:pt x="3489" y="0"/>
                    </a:moveTo>
                    <a:lnTo>
                      <a:pt x="3489" y="1739"/>
                    </a:lnTo>
                    <a:lnTo>
                      <a:pt x="1751" y="1739"/>
                    </a:lnTo>
                    <a:lnTo>
                      <a:pt x="1751" y="3489"/>
                    </a:lnTo>
                    <a:lnTo>
                      <a:pt x="0" y="3489"/>
                    </a:lnTo>
                    <a:lnTo>
                      <a:pt x="0" y="6977"/>
                    </a:lnTo>
                    <a:lnTo>
                      <a:pt x="1751" y="6977"/>
                    </a:lnTo>
                    <a:lnTo>
                      <a:pt x="1751" y="8728"/>
                    </a:lnTo>
                    <a:lnTo>
                      <a:pt x="3489" y="8728"/>
                    </a:lnTo>
                    <a:lnTo>
                      <a:pt x="3489" y="10466"/>
                    </a:lnTo>
                    <a:lnTo>
                      <a:pt x="6977" y="10466"/>
                    </a:lnTo>
                    <a:lnTo>
                      <a:pt x="6977" y="8728"/>
                    </a:lnTo>
                    <a:lnTo>
                      <a:pt x="8728" y="8728"/>
                    </a:lnTo>
                    <a:lnTo>
                      <a:pt x="8728" y="6977"/>
                    </a:lnTo>
                    <a:lnTo>
                      <a:pt x="10466" y="6977"/>
                    </a:lnTo>
                    <a:lnTo>
                      <a:pt x="10466" y="3489"/>
                    </a:lnTo>
                    <a:lnTo>
                      <a:pt x="8728" y="3489"/>
                    </a:lnTo>
                    <a:lnTo>
                      <a:pt x="8728" y="1739"/>
                    </a:lnTo>
                    <a:lnTo>
                      <a:pt x="6977" y="1739"/>
                    </a:lnTo>
                    <a:lnTo>
                      <a:pt x="697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7"/>
              <p:cNvSpPr/>
              <p:nvPr/>
            </p:nvSpPr>
            <p:spPr>
              <a:xfrm>
                <a:off x="397147" y="3852853"/>
                <a:ext cx="7725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751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7"/>
              <p:cNvSpPr/>
              <p:nvPr/>
            </p:nvSpPr>
            <p:spPr>
              <a:xfrm>
                <a:off x="320471" y="3930059"/>
                <a:ext cx="76720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2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38" y="1751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7"/>
              <p:cNvSpPr/>
              <p:nvPr/>
            </p:nvSpPr>
            <p:spPr>
              <a:xfrm>
                <a:off x="858837" y="3930059"/>
                <a:ext cx="77294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2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7"/>
              <p:cNvSpPr/>
              <p:nvPr/>
            </p:nvSpPr>
            <p:spPr>
              <a:xfrm>
                <a:off x="782161" y="3852853"/>
                <a:ext cx="7672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1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39" y="1751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" name="Google Shape;404;p17"/>
            <p:cNvGrpSpPr/>
            <p:nvPr/>
          </p:nvGrpSpPr>
          <p:grpSpPr>
            <a:xfrm rot="-8100000">
              <a:off x="220402" y="4057370"/>
              <a:ext cx="182912" cy="182969"/>
              <a:chOff x="3052932" y="2641078"/>
              <a:chExt cx="616189" cy="616674"/>
            </a:xfrm>
          </p:grpSpPr>
          <p:sp>
            <p:nvSpPr>
              <p:cNvPr id="405" name="Google Shape;405;p17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7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7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7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9" name="Google Shape;409;p17"/>
            <p:cNvGrpSpPr/>
            <p:nvPr/>
          </p:nvGrpSpPr>
          <p:grpSpPr>
            <a:xfrm rot="-8100000">
              <a:off x="1026902" y="4683095"/>
              <a:ext cx="182912" cy="182969"/>
              <a:chOff x="3052932" y="2641078"/>
              <a:chExt cx="616189" cy="616674"/>
            </a:xfrm>
          </p:grpSpPr>
          <p:sp>
            <p:nvSpPr>
              <p:cNvPr id="410" name="Google Shape;410;p17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7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7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7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17"/>
            <p:cNvGrpSpPr/>
            <p:nvPr/>
          </p:nvGrpSpPr>
          <p:grpSpPr>
            <a:xfrm>
              <a:off x="8564566" y="502970"/>
              <a:ext cx="579439" cy="579439"/>
              <a:chOff x="1785966" y="4166970"/>
              <a:chExt cx="579439" cy="579439"/>
            </a:xfrm>
          </p:grpSpPr>
          <p:sp>
            <p:nvSpPr>
              <p:cNvPr id="415" name="Google Shape;415;p17"/>
              <p:cNvSpPr/>
              <p:nvPr/>
            </p:nvSpPr>
            <p:spPr>
              <a:xfrm>
                <a:off x="1891539" y="4641277"/>
                <a:ext cx="105088" cy="105132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2383" extrusionOk="0">
                    <a:moveTo>
                      <a:pt x="1" y="1"/>
                    </a:moveTo>
                    <a:lnTo>
                      <a:pt x="1" y="2382"/>
                    </a:lnTo>
                    <a:lnTo>
                      <a:pt x="2382" y="2382"/>
                    </a:lnTo>
                    <a:lnTo>
                      <a:pt x="2382" y="1192"/>
                    </a:lnTo>
                    <a:lnTo>
                      <a:pt x="1191" y="1192"/>
                    </a:lnTo>
                    <a:lnTo>
                      <a:pt x="119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7"/>
              <p:cNvSpPr/>
              <p:nvPr/>
            </p:nvSpPr>
            <p:spPr>
              <a:xfrm>
                <a:off x="1785966" y="4166970"/>
                <a:ext cx="579439" cy="579439"/>
              </a:xfrm>
              <a:custGeom>
                <a:avLst/>
                <a:gdLst/>
                <a:ahLst/>
                <a:cxnLst/>
                <a:rect l="l" t="t" r="r" b="b"/>
                <a:pathLst>
                  <a:path w="13134" h="13134" extrusionOk="0">
                    <a:moveTo>
                      <a:pt x="0" y="7168"/>
                    </a:moveTo>
                    <a:lnTo>
                      <a:pt x="0" y="8359"/>
                    </a:lnTo>
                    <a:lnTo>
                      <a:pt x="1191" y="8359"/>
                    </a:lnTo>
                    <a:lnTo>
                      <a:pt x="1191" y="7168"/>
                    </a:lnTo>
                    <a:close/>
                    <a:moveTo>
                      <a:pt x="8359" y="7168"/>
                    </a:moveTo>
                    <a:lnTo>
                      <a:pt x="8359" y="8359"/>
                    </a:lnTo>
                    <a:lnTo>
                      <a:pt x="7168" y="8359"/>
                    </a:lnTo>
                    <a:lnTo>
                      <a:pt x="7168" y="9549"/>
                    </a:lnTo>
                    <a:lnTo>
                      <a:pt x="4775" y="9549"/>
                    </a:lnTo>
                    <a:lnTo>
                      <a:pt x="4775" y="8359"/>
                    </a:lnTo>
                    <a:lnTo>
                      <a:pt x="7168" y="8359"/>
                    </a:lnTo>
                    <a:lnTo>
                      <a:pt x="7168" y="7168"/>
                    </a:lnTo>
                    <a:close/>
                    <a:moveTo>
                      <a:pt x="2394" y="1"/>
                    </a:moveTo>
                    <a:lnTo>
                      <a:pt x="2394" y="3584"/>
                    </a:lnTo>
                    <a:lnTo>
                      <a:pt x="4775" y="3584"/>
                    </a:lnTo>
                    <a:lnTo>
                      <a:pt x="4775" y="5966"/>
                    </a:lnTo>
                    <a:lnTo>
                      <a:pt x="1191" y="5966"/>
                    </a:lnTo>
                    <a:lnTo>
                      <a:pt x="1191" y="7168"/>
                    </a:lnTo>
                    <a:lnTo>
                      <a:pt x="3584" y="7168"/>
                    </a:lnTo>
                    <a:lnTo>
                      <a:pt x="3584" y="10752"/>
                    </a:lnTo>
                    <a:lnTo>
                      <a:pt x="7168" y="10752"/>
                    </a:lnTo>
                    <a:lnTo>
                      <a:pt x="7168" y="13133"/>
                    </a:lnTo>
                    <a:lnTo>
                      <a:pt x="9549" y="13133"/>
                    </a:lnTo>
                    <a:lnTo>
                      <a:pt x="9549" y="11943"/>
                    </a:lnTo>
                    <a:lnTo>
                      <a:pt x="8359" y="11943"/>
                    </a:lnTo>
                    <a:lnTo>
                      <a:pt x="8359" y="10752"/>
                    </a:lnTo>
                    <a:lnTo>
                      <a:pt x="9549" y="10752"/>
                    </a:lnTo>
                    <a:lnTo>
                      <a:pt x="9549" y="7168"/>
                    </a:lnTo>
                    <a:lnTo>
                      <a:pt x="11942" y="7168"/>
                    </a:lnTo>
                    <a:lnTo>
                      <a:pt x="11942" y="8359"/>
                    </a:lnTo>
                    <a:lnTo>
                      <a:pt x="13133" y="8359"/>
                    </a:lnTo>
                    <a:lnTo>
                      <a:pt x="13133" y="7156"/>
                    </a:lnTo>
                    <a:lnTo>
                      <a:pt x="11942" y="7156"/>
                    </a:lnTo>
                    <a:lnTo>
                      <a:pt x="11942" y="5966"/>
                    </a:lnTo>
                    <a:lnTo>
                      <a:pt x="8359" y="5966"/>
                    </a:lnTo>
                    <a:lnTo>
                      <a:pt x="8359" y="3584"/>
                    </a:lnTo>
                    <a:lnTo>
                      <a:pt x="10752" y="3584"/>
                    </a:lnTo>
                    <a:lnTo>
                      <a:pt x="10752" y="1191"/>
                    </a:lnTo>
                    <a:lnTo>
                      <a:pt x="9561" y="1191"/>
                    </a:lnTo>
                    <a:lnTo>
                      <a:pt x="9561" y="2394"/>
                    </a:lnTo>
                    <a:lnTo>
                      <a:pt x="8359" y="2394"/>
                    </a:lnTo>
                    <a:lnTo>
                      <a:pt x="8359" y="1191"/>
                    </a:lnTo>
                    <a:lnTo>
                      <a:pt x="9561" y="1191"/>
                    </a:lnTo>
                    <a:lnTo>
                      <a:pt x="9561" y="1"/>
                    </a:lnTo>
                    <a:lnTo>
                      <a:pt x="7168" y="1"/>
                    </a:lnTo>
                    <a:lnTo>
                      <a:pt x="7168" y="5966"/>
                    </a:lnTo>
                    <a:lnTo>
                      <a:pt x="5977" y="5966"/>
                    </a:lnTo>
                    <a:lnTo>
                      <a:pt x="5977" y="1191"/>
                    </a:lnTo>
                    <a:lnTo>
                      <a:pt x="4775" y="1191"/>
                    </a:lnTo>
                    <a:lnTo>
                      <a:pt x="4775" y="2382"/>
                    </a:lnTo>
                    <a:lnTo>
                      <a:pt x="3584" y="2382"/>
                    </a:lnTo>
                    <a:lnTo>
                      <a:pt x="3584" y="1191"/>
                    </a:lnTo>
                    <a:lnTo>
                      <a:pt x="4775" y="1191"/>
                    </a:lnTo>
                    <a:lnTo>
                      <a:pt x="4775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7" name="Google Shape;417;p17"/>
            <p:cNvSpPr/>
            <p:nvPr/>
          </p:nvSpPr>
          <p:spPr>
            <a:xfrm>
              <a:off x="7999599" y="-50349"/>
              <a:ext cx="339360" cy="339360"/>
            </a:xfrm>
            <a:custGeom>
              <a:avLst/>
              <a:gdLst/>
              <a:ahLst/>
              <a:cxnLst/>
              <a:rect l="l" t="t" r="r" b="b"/>
              <a:pathLst>
                <a:path w="10466" h="10466" extrusionOk="0">
                  <a:moveTo>
                    <a:pt x="0" y="0"/>
                  </a:moveTo>
                  <a:lnTo>
                    <a:pt x="0" y="1739"/>
                  </a:lnTo>
                  <a:lnTo>
                    <a:pt x="1751" y="1739"/>
                  </a:lnTo>
                  <a:lnTo>
                    <a:pt x="1751" y="0"/>
                  </a:lnTo>
                  <a:close/>
                  <a:moveTo>
                    <a:pt x="8728" y="0"/>
                  </a:moveTo>
                  <a:lnTo>
                    <a:pt x="8728" y="1739"/>
                  </a:lnTo>
                  <a:lnTo>
                    <a:pt x="10466" y="1739"/>
                  </a:lnTo>
                  <a:lnTo>
                    <a:pt x="10466" y="0"/>
                  </a:lnTo>
                  <a:close/>
                  <a:moveTo>
                    <a:pt x="6977" y="3489"/>
                  </a:moveTo>
                  <a:lnTo>
                    <a:pt x="6977" y="6977"/>
                  </a:lnTo>
                  <a:lnTo>
                    <a:pt x="3489" y="6977"/>
                  </a:lnTo>
                  <a:lnTo>
                    <a:pt x="3489" y="3489"/>
                  </a:lnTo>
                  <a:close/>
                  <a:moveTo>
                    <a:pt x="3489" y="0"/>
                  </a:moveTo>
                  <a:lnTo>
                    <a:pt x="3489" y="1739"/>
                  </a:lnTo>
                  <a:lnTo>
                    <a:pt x="1751" y="1739"/>
                  </a:lnTo>
                  <a:lnTo>
                    <a:pt x="1751" y="3489"/>
                  </a:lnTo>
                  <a:lnTo>
                    <a:pt x="0" y="3489"/>
                  </a:lnTo>
                  <a:lnTo>
                    <a:pt x="0" y="6977"/>
                  </a:lnTo>
                  <a:lnTo>
                    <a:pt x="1751" y="6977"/>
                  </a:lnTo>
                  <a:lnTo>
                    <a:pt x="1751" y="8728"/>
                  </a:lnTo>
                  <a:lnTo>
                    <a:pt x="3489" y="8728"/>
                  </a:lnTo>
                  <a:lnTo>
                    <a:pt x="3489" y="10466"/>
                  </a:lnTo>
                  <a:lnTo>
                    <a:pt x="6977" y="10466"/>
                  </a:lnTo>
                  <a:lnTo>
                    <a:pt x="6977" y="8728"/>
                  </a:lnTo>
                  <a:lnTo>
                    <a:pt x="8728" y="8728"/>
                  </a:lnTo>
                  <a:lnTo>
                    <a:pt x="8728" y="6977"/>
                  </a:lnTo>
                  <a:lnTo>
                    <a:pt x="10466" y="6977"/>
                  </a:lnTo>
                  <a:lnTo>
                    <a:pt x="10466" y="3489"/>
                  </a:lnTo>
                  <a:lnTo>
                    <a:pt x="8728" y="3489"/>
                  </a:lnTo>
                  <a:lnTo>
                    <a:pt x="8728" y="1739"/>
                  </a:lnTo>
                  <a:lnTo>
                    <a:pt x="6977" y="1739"/>
                  </a:lnTo>
                  <a:lnTo>
                    <a:pt x="6977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7"/>
            <p:cNvSpPr/>
            <p:nvPr/>
          </p:nvSpPr>
          <p:spPr>
            <a:xfrm>
              <a:off x="9040502" y="1823128"/>
              <a:ext cx="103500" cy="52015"/>
            </a:xfrm>
            <a:custGeom>
              <a:avLst/>
              <a:gdLst/>
              <a:ahLst/>
              <a:cxnLst/>
              <a:rect l="l" t="t" r="r" b="b"/>
              <a:pathLst>
                <a:path w="2346" h="1179" extrusionOk="0">
                  <a:moveTo>
                    <a:pt x="0" y="0"/>
                  </a:moveTo>
                  <a:lnTo>
                    <a:pt x="0" y="1179"/>
                  </a:lnTo>
                  <a:lnTo>
                    <a:pt x="2346" y="1179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9" name="Google Shape;419;p17"/>
            <p:cNvGrpSpPr/>
            <p:nvPr/>
          </p:nvGrpSpPr>
          <p:grpSpPr>
            <a:xfrm>
              <a:off x="-120162" y="3217149"/>
              <a:ext cx="224337" cy="112456"/>
              <a:chOff x="3585563" y="2029124"/>
              <a:chExt cx="224337" cy="112456"/>
            </a:xfrm>
          </p:grpSpPr>
          <p:sp>
            <p:nvSpPr>
              <p:cNvPr id="420" name="Google Shape;420;p17"/>
              <p:cNvSpPr/>
              <p:nvPr/>
            </p:nvSpPr>
            <p:spPr>
              <a:xfrm>
                <a:off x="3753651" y="2029124"/>
                <a:ext cx="56250" cy="112456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549" extrusionOk="0">
                    <a:moveTo>
                      <a:pt x="0" y="0"/>
                    </a:moveTo>
                    <a:lnTo>
                      <a:pt x="0" y="1274"/>
                    </a:lnTo>
                    <a:lnTo>
                      <a:pt x="0" y="2548"/>
                    </a:lnTo>
                    <a:lnTo>
                      <a:pt x="1274" y="2548"/>
                    </a:lnTo>
                    <a:lnTo>
                      <a:pt x="1274" y="1274"/>
                    </a:lnTo>
                    <a:lnTo>
                      <a:pt x="1274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7"/>
              <p:cNvSpPr/>
              <p:nvPr/>
            </p:nvSpPr>
            <p:spPr>
              <a:xfrm>
                <a:off x="3585563" y="2029124"/>
                <a:ext cx="56250" cy="112456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549" extrusionOk="0">
                    <a:moveTo>
                      <a:pt x="0" y="0"/>
                    </a:moveTo>
                    <a:lnTo>
                      <a:pt x="0" y="1274"/>
                    </a:lnTo>
                    <a:lnTo>
                      <a:pt x="0" y="2548"/>
                    </a:lnTo>
                    <a:lnTo>
                      <a:pt x="1274" y="2548"/>
                    </a:lnTo>
                    <a:lnTo>
                      <a:pt x="1274" y="1274"/>
                    </a:lnTo>
                    <a:lnTo>
                      <a:pt x="1274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22"/>
          <p:cNvPicPr preferRelativeResize="0"/>
          <p:nvPr/>
        </p:nvPicPr>
        <p:blipFill rotWithShape="1">
          <a:blip r:embed="rId2">
            <a:alphaModFix amt="80000"/>
          </a:blip>
          <a:srcRect l="19" r="9"/>
          <a:stretch/>
        </p:blipFill>
        <p:spPr>
          <a:xfrm>
            <a:off x="0" y="-875"/>
            <a:ext cx="9144005" cy="51452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45000"/>
              </a:schemeClr>
            </a:outerShdw>
          </a:effectLst>
        </p:spPr>
      </p:pic>
      <p:grpSp>
        <p:nvGrpSpPr>
          <p:cNvPr id="618" name="Google Shape;618;p22"/>
          <p:cNvGrpSpPr/>
          <p:nvPr/>
        </p:nvGrpSpPr>
        <p:grpSpPr>
          <a:xfrm>
            <a:off x="201817" y="-200679"/>
            <a:ext cx="8595353" cy="5193018"/>
            <a:chOff x="201817" y="-200679"/>
            <a:chExt cx="8595353" cy="5193018"/>
          </a:xfrm>
        </p:grpSpPr>
        <p:grpSp>
          <p:nvGrpSpPr>
            <p:cNvPr id="619" name="Google Shape;619;p22"/>
            <p:cNvGrpSpPr/>
            <p:nvPr/>
          </p:nvGrpSpPr>
          <p:grpSpPr>
            <a:xfrm flipH="1">
              <a:off x="8437167" y="4920072"/>
              <a:ext cx="360003" cy="72268"/>
              <a:chOff x="1651496" y="2388946"/>
              <a:chExt cx="285264" cy="57265"/>
            </a:xfrm>
          </p:grpSpPr>
          <p:sp>
            <p:nvSpPr>
              <p:cNvPr id="620" name="Google Shape;620;p22"/>
              <p:cNvSpPr/>
              <p:nvPr/>
            </p:nvSpPr>
            <p:spPr>
              <a:xfrm>
                <a:off x="1651496" y="2388946"/>
                <a:ext cx="57309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0" y="0"/>
                    </a:moveTo>
                    <a:lnTo>
                      <a:pt x="0" y="1298"/>
                    </a:lnTo>
                    <a:lnTo>
                      <a:pt x="1298" y="1298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2"/>
              <p:cNvSpPr/>
              <p:nvPr/>
            </p:nvSpPr>
            <p:spPr>
              <a:xfrm>
                <a:off x="1879981" y="2388946"/>
                <a:ext cx="56779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1" y="0"/>
                    </a:moveTo>
                    <a:lnTo>
                      <a:pt x="1" y="1298"/>
                    </a:lnTo>
                    <a:lnTo>
                      <a:pt x="1287" y="1298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2" name="Google Shape;622;p22"/>
            <p:cNvGrpSpPr/>
            <p:nvPr/>
          </p:nvGrpSpPr>
          <p:grpSpPr>
            <a:xfrm rot="-2700000" flipH="1">
              <a:off x="8525719" y="4646370"/>
              <a:ext cx="182912" cy="182969"/>
              <a:chOff x="3052932" y="2641078"/>
              <a:chExt cx="616189" cy="616674"/>
            </a:xfrm>
          </p:grpSpPr>
          <p:sp>
            <p:nvSpPr>
              <p:cNvPr id="623" name="Google Shape;623;p22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2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2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2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7" name="Google Shape;627;p22"/>
            <p:cNvGrpSpPr/>
            <p:nvPr/>
          </p:nvGrpSpPr>
          <p:grpSpPr>
            <a:xfrm flipH="1">
              <a:off x="229632" y="77421"/>
              <a:ext cx="503917" cy="503917"/>
              <a:chOff x="320471" y="3391693"/>
              <a:chExt cx="615660" cy="615660"/>
            </a:xfrm>
          </p:grpSpPr>
          <p:sp>
            <p:nvSpPr>
              <p:cNvPr id="628" name="Google Shape;628;p22"/>
              <p:cNvSpPr/>
              <p:nvPr/>
            </p:nvSpPr>
            <p:spPr>
              <a:xfrm>
                <a:off x="320471" y="3391693"/>
                <a:ext cx="76720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39" extrusionOk="0">
                    <a:moveTo>
                      <a:pt x="0" y="0"/>
                    </a:moveTo>
                    <a:lnTo>
                      <a:pt x="0" y="1738"/>
                    </a:lnTo>
                    <a:lnTo>
                      <a:pt x="1738" y="1738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2"/>
              <p:cNvSpPr/>
              <p:nvPr/>
            </p:nvSpPr>
            <p:spPr>
              <a:xfrm>
                <a:off x="858837" y="3391693"/>
                <a:ext cx="77294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39" extrusionOk="0">
                    <a:moveTo>
                      <a:pt x="1" y="0"/>
                    </a:moveTo>
                    <a:lnTo>
                      <a:pt x="1" y="1738"/>
                    </a:lnTo>
                    <a:lnTo>
                      <a:pt x="1751" y="1738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2"/>
              <p:cNvSpPr/>
              <p:nvPr/>
            </p:nvSpPr>
            <p:spPr>
              <a:xfrm>
                <a:off x="397147" y="3468369"/>
                <a:ext cx="461734" cy="461734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10466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751" y="1739"/>
                    </a:lnTo>
                    <a:lnTo>
                      <a:pt x="1751" y="0"/>
                    </a:lnTo>
                    <a:close/>
                    <a:moveTo>
                      <a:pt x="8728" y="0"/>
                    </a:moveTo>
                    <a:lnTo>
                      <a:pt x="8728" y="1739"/>
                    </a:lnTo>
                    <a:lnTo>
                      <a:pt x="10466" y="1739"/>
                    </a:lnTo>
                    <a:lnTo>
                      <a:pt x="10466" y="0"/>
                    </a:lnTo>
                    <a:close/>
                    <a:moveTo>
                      <a:pt x="6977" y="3489"/>
                    </a:moveTo>
                    <a:lnTo>
                      <a:pt x="6977" y="6977"/>
                    </a:lnTo>
                    <a:lnTo>
                      <a:pt x="3489" y="6977"/>
                    </a:lnTo>
                    <a:lnTo>
                      <a:pt x="3489" y="3489"/>
                    </a:lnTo>
                    <a:close/>
                    <a:moveTo>
                      <a:pt x="3489" y="0"/>
                    </a:moveTo>
                    <a:lnTo>
                      <a:pt x="3489" y="1739"/>
                    </a:lnTo>
                    <a:lnTo>
                      <a:pt x="1751" y="1739"/>
                    </a:lnTo>
                    <a:lnTo>
                      <a:pt x="1751" y="3489"/>
                    </a:lnTo>
                    <a:lnTo>
                      <a:pt x="0" y="3489"/>
                    </a:lnTo>
                    <a:lnTo>
                      <a:pt x="0" y="6977"/>
                    </a:lnTo>
                    <a:lnTo>
                      <a:pt x="1751" y="6977"/>
                    </a:lnTo>
                    <a:lnTo>
                      <a:pt x="1751" y="8728"/>
                    </a:lnTo>
                    <a:lnTo>
                      <a:pt x="3489" y="8728"/>
                    </a:lnTo>
                    <a:lnTo>
                      <a:pt x="3489" y="10466"/>
                    </a:lnTo>
                    <a:lnTo>
                      <a:pt x="6977" y="10466"/>
                    </a:lnTo>
                    <a:lnTo>
                      <a:pt x="6977" y="8728"/>
                    </a:lnTo>
                    <a:lnTo>
                      <a:pt x="8728" y="8728"/>
                    </a:lnTo>
                    <a:lnTo>
                      <a:pt x="8728" y="6977"/>
                    </a:lnTo>
                    <a:lnTo>
                      <a:pt x="10466" y="6977"/>
                    </a:lnTo>
                    <a:lnTo>
                      <a:pt x="10466" y="3489"/>
                    </a:lnTo>
                    <a:lnTo>
                      <a:pt x="8728" y="3489"/>
                    </a:lnTo>
                    <a:lnTo>
                      <a:pt x="8728" y="1739"/>
                    </a:lnTo>
                    <a:lnTo>
                      <a:pt x="6977" y="1739"/>
                    </a:lnTo>
                    <a:lnTo>
                      <a:pt x="697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2"/>
              <p:cNvSpPr/>
              <p:nvPr/>
            </p:nvSpPr>
            <p:spPr>
              <a:xfrm>
                <a:off x="397147" y="3852853"/>
                <a:ext cx="7725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751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2"/>
              <p:cNvSpPr/>
              <p:nvPr/>
            </p:nvSpPr>
            <p:spPr>
              <a:xfrm>
                <a:off x="320471" y="3930059"/>
                <a:ext cx="76720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2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38" y="1751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2"/>
              <p:cNvSpPr/>
              <p:nvPr/>
            </p:nvSpPr>
            <p:spPr>
              <a:xfrm>
                <a:off x="858837" y="3930059"/>
                <a:ext cx="77294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2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2"/>
              <p:cNvSpPr/>
              <p:nvPr/>
            </p:nvSpPr>
            <p:spPr>
              <a:xfrm>
                <a:off x="782161" y="3852853"/>
                <a:ext cx="7672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1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39" y="1751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5" name="Google Shape;635;p22"/>
            <p:cNvGrpSpPr/>
            <p:nvPr/>
          </p:nvGrpSpPr>
          <p:grpSpPr>
            <a:xfrm rot="-2700000" flipH="1">
              <a:off x="267544" y="905645"/>
              <a:ext cx="182912" cy="182969"/>
              <a:chOff x="3052932" y="2641078"/>
              <a:chExt cx="616189" cy="616674"/>
            </a:xfrm>
          </p:grpSpPr>
          <p:sp>
            <p:nvSpPr>
              <p:cNvPr id="636" name="Google Shape;636;p22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2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2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2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" name="Google Shape;640;p22"/>
            <p:cNvGrpSpPr/>
            <p:nvPr/>
          </p:nvGrpSpPr>
          <p:grpSpPr>
            <a:xfrm rot="-2700000" flipH="1">
              <a:off x="1074044" y="279920"/>
              <a:ext cx="182912" cy="182969"/>
              <a:chOff x="3052932" y="2641078"/>
              <a:chExt cx="616189" cy="616674"/>
            </a:xfrm>
          </p:grpSpPr>
          <p:sp>
            <p:nvSpPr>
              <p:cNvPr id="641" name="Google Shape;641;p22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2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2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2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22"/>
            <p:cNvGrpSpPr/>
            <p:nvPr/>
          </p:nvGrpSpPr>
          <p:grpSpPr>
            <a:xfrm flipH="1">
              <a:off x="8252882" y="-200679"/>
              <a:ext cx="503917" cy="503917"/>
              <a:chOff x="320471" y="3391693"/>
              <a:chExt cx="615660" cy="615660"/>
            </a:xfrm>
          </p:grpSpPr>
          <p:sp>
            <p:nvSpPr>
              <p:cNvPr id="646" name="Google Shape;646;p22"/>
              <p:cNvSpPr/>
              <p:nvPr/>
            </p:nvSpPr>
            <p:spPr>
              <a:xfrm>
                <a:off x="320471" y="3391693"/>
                <a:ext cx="76720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39" extrusionOk="0">
                    <a:moveTo>
                      <a:pt x="0" y="0"/>
                    </a:moveTo>
                    <a:lnTo>
                      <a:pt x="0" y="1738"/>
                    </a:lnTo>
                    <a:lnTo>
                      <a:pt x="1738" y="1738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2"/>
              <p:cNvSpPr/>
              <p:nvPr/>
            </p:nvSpPr>
            <p:spPr>
              <a:xfrm>
                <a:off x="858837" y="3391693"/>
                <a:ext cx="77294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39" extrusionOk="0">
                    <a:moveTo>
                      <a:pt x="1" y="0"/>
                    </a:moveTo>
                    <a:lnTo>
                      <a:pt x="1" y="1738"/>
                    </a:lnTo>
                    <a:lnTo>
                      <a:pt x="1751" y="1738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2"/>
              <p:cNvSpPr/>
              <p:nvPr/>
            </p:nvSpPr>
            <p:spPr>
              <a:xfrm>
                <a:off x="397147" y="3468369"/>
                <a:ext cx="461734" cy="461734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10466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751" y="1739"/>
                    </a:lnTo>
                    <a:lnTo>
                      <a:pt x="1751" y="0"/>
                    </a:lnTo>
                    <a:close/>
                    <a:moveTo>
                      <a:pt x="8728" y="0"/>
                    </a:moveTo>
                    <a:lnTo>
                      <a:pt x="8728" y="1739"/>
                    </a:lnTo>
                    <a:lnTo>
                      <a:pt x="10466" y="1739"/>
                    </a:lnTo>
                    <a:lnTo>
                      <a:pt x="10466" y="0"/>
                    </a:lnTo>
                    <a:close/>
                    <a:moveTo>
                      <a:pt x="6977" y="3489"/>
                    </a:moveTo>
                    <a:lnTo>
                      <a:pt x="6977" y="6977"/>
                    </a:lnTo>
                    <a:lnTo>
                      <a:pt x="3489" y="6977"/>
                    </a:lnTo>
                    <a:lnTo>
                      <a:pt x="3489" y="3489"/>
                    </a:lnTo>
                    <a:close/>
                    <a:moveTo>
                      <a:pt x="3489" y="0"/>
                    </a:moveTo>
                    <a:lnTo>
                      <a:pt x="3489" y="1739"/>
                    </a:lnTo>
                    <a:lnTo>
                      <a:pt x="1751" y="1739"/>
                    </a:lnTo>
                    <a:lnTo>
                      <a:pt x="1751" y="3489"/>
                    </a:lnTo>
                    <a:lnTo>
                      <a:pt x="0" y="3489"/>
                    </a:lnTo>
                    <a:lnTo>
                      <a:pt x="0" y="6977"/>
                    </a:lnTo>
                    <a:lnTo>
                      <a:pt x="1751" y="6977"/>
                    </a:lnTo>
                    <a:lnTo>
                      <a:pt x="1751" y="8728"/>
                    </a:lnTo>
                    <a:lnTo>
                      <a:pt x="3489" y="8728"/>
                    </a:lnTo>
                    <a:lnTo>
                      <a:pt x="3489" y="10466"/>
                    </a:lnTo>
                    <a:lnTo>
                      <a:pt x="6977" y="10466"/>
                    </a:lnTo>
                    <a:lnTo>
                      <a:pt x="6977" y="8728"/>
                    </a:lnTo>
                    <a:lnTo>
                      <a:pt x="8728" y="8728"/>
                    </a:lnTo>
                    <a:lnTo>
                      <a:pt x="8728" y="6977"/>
                    </a:lnTo>
                    <a:lnTo>
                      <a:pt x="10466" y="6977"/>
                    </a:lnTo>
                    <a:lnTo>
                      <a:pt x="10466" y="3489"/>
                    </a:lnTo>
                    <a:lnTo>
                      <a:pt x="8728" y="3489"/>
                    </a:lnTo>
                    <a:lnTo>
                      <a:pt x="8728" y="1739"/>
                    </a:lnTo>
                    <a:lnTo>
                      <a:pt x="6977" y="1739"/>
                    </a:lnTo>
                    <a:lnTo>
                      <a:pt x="697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2"/>
              <p:cNvSpPr/>
              <p:nvPr/>
            </p:nvSpPr>
            <p:spPr>
              <a:xfrm>
                <a:off x="397147" y="3852853"/>
                <a:ext cx="7725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751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2"/>
              <p:cNvSpPr/>
              <p:nvPr/>
            </p:nvSpPr>
            <p:spPr>
              <a:xfrm>
                <a:off x="320471" y="3930059"/>
                <a:ext cx="76720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2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38" y="1751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2"/>
              <p:cNvSpPr/>
              <p:nvPr/>
            </p:nvSpPr>
            <p:spPr>
              <a:xfrm>
                <a:off x="858837" y="3930059"/>
                <a:ext cx="77294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2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2"/>
              <p:cNvSpPr/>
              <p:nvPr/>
            </p:nvSpPr>
            <p:spPr>
              <a:xfrm>
                <a:off x="782161" y="3852853"/>
                <a:ext cx="7672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1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39" y="1751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22"/>
            <p:cNvGrpSpPr/>
            <p:nvPr/>
          </p:nvGrpSpPr>
          <p:grpSpPr>
            <a:xfrm rot="-2700000" flipH="1">
              <a:off x="239719" y="4305470"/>
              <a:ext cx="182912" cy="182969"/>
              <a:chOff x="3052932" y="2641078"/>
              <a:chExt cx="616189" cy="616674"/>
            </a:xfrm>
          </p:grpSpPr>
          <p:sp>
            <p:nvSpPr>
              <p:cNvPr id="654" name="Google Shape;654;p22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2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2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2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23"/>
          <p:cNvPicPr preferRelativeResize="0"/>
          <p:nvPr/>
        </p:nvPicPr>
        <p:blipFill rotWithShape="1">
          <a:blip r:embed="rId2">
            <a:alphaModFix amt="80000"/>
          </a:blip>
          <a:srcRect l="19" r="9"/>
          <a:stretch/>
        </p:blipFill>
        <p:spPr>
          <a:xfrm>
            <a:off x="0" y="-875"/>
            <a:ext cx="9144005" cy="51452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45000"/>
              </a:schemeClr>
            </a:outerShdw>
          </a:effectLst>
        </p:spPr>
      </p:pic>
      <p:grpSp>
        <p:nvGrpSpPr>
          <p:cNvPr id="660" name="Google Shape;660;p23"/>
          <p:cNvGrpSpPr/>
          <p:nvPr/>
        </p:nvGrpSpPr>
        <p:grpSpPr>
          <a:xfrm>
            <a:off x="201817" y="-200679"/>
            <a:ext cx="8666953" cy="5193041"/>
            <a:chOff x="201817" y="-200679"/>
            <a:chExt cx="8666953" cy="5193041"/>
          </a:xfrm>
        </p:grpSpPr>
        <p:grpSp>
          <p:nvGrpSpPr>
            <p:cNvPr id="661" name="Google Shape;661;p23"/>
            <p:cNvGrpSpPr/>
            <p:nvPr/>
          </p:nvGrpSpPr>
          <p:grpSpPr>
            <a:xfrm>
              <a:off x="201817" y="4200790"/>
              <a:ext cx="647682" cy="791550"/>
              <a:chOff x="1594761" y="1818992"/>
              <a:chExt cx="513219" cy="627218"/>
            </a:xfrm>
          </p:grpSpPr>
          <p:sp>
            <p:nvSpPr>
              <p:cNvPr id="662" name="Google Shape;662;p23"/>
              <p:cNvSpPr/>
              <p:nvPr/>
            </p:nvSpPr>
            <p:spPr>
              <a:xfrm>
                <a:off x="1652025" y="1932992"/>
                <a:ext cx="398734" cy="455998"/>
              </a:xfrm>
              <a:custGeom>
                <a:avLst/>
                <a:gdLst/>
                <a:ahLst/>
                <a:cxnLst/>
                <a:rect l="l" t="t" r="r" b="b"/>
                <a:pathLst>
                  <a:path w="9038" h="10336" extrusionOk="0">
                    <a:moveTo>
                      <a:pt x="3870" y="1298"/>
                    </a:moveTo>
                    <a:lnTo>
                      <a:pt x="3870" y="2584"/>
                    </a:lnTo>
                    <a:lnTo>
                      <a:pt x="2584" y="2584"/>
                    </a:lnTo>
                    <a:lnTo>
                      <a:pt x="2584" y="1298"/>
                    </a:lnTo>
                    <a:close/>
                    <a:moveTo>
                      <a:pt x="1286" y="0"/>
                    </a:moveTo>
                    <a:lnTo>
                      <a:pt x="1286" y="6466"/>
                    </a:lnTo>
                    <a:lnTo>
                      <a:pt x="0" y="6466"/>
                    </a:lnTo>
                    <a:lnTo>
                      <a:pt x="0" y="7751"/>
                    </a:lnTo>
                    <a:lnTo>
                      <a:pt x="1286" y="7751"/>
                    </a:lnTo>
                    <a:lnTo>
                      <a:pt x="1286" y="10335"/>
                    </a:lnTo>
                    <a:lnTo>
                      <a:pt x="2584" y="10335"/>
                    </a:lnTo>
                    <a:lnTo>
                      <a:pt x="2584" y="7751"/>
                    </a:lnTo>
                    <a:lnTo>
                      <a:pt x="3870" y="7751"/>
                    </a:lnTo>
                    <a:lnTo>
                      <a:pt x="3870" y="10335"/>
                    </a:lnTo>
                    <a:lnTo>
                      <a:pt x="5168" y="10335"/>
                    </a:lnTo>
                    <a:lnTo>
                      <a:pt x="5168" y="7751"/>
                    </a:lnTo>
                    <a:lnTo>
                      <a:pt x="6454" y="7751"/>
                    </a:lnTo>
                    <a:lnTo>
                      <a:pt x="6454" y="9049"/>
                    </a:lnTo>
                    <a:lnTo>
                      <a:pt x="7751" y="9049"/>
                    </a:lnTo>
                    <a:lnTo>
                      <a:pt x="7751" y="7751"/>
                    </a:lnTo>
                    <a:lnTo>
                      <a:pt x="9037" y="7751"/>
                    </a:lnTo>
                    <a:lnTo>
                      <a:pt x="9037" y="6466"/>
                    </a:lnTo>
                    <a:lnTo>
                      <a:pt x="7751" y="6466"/>
                    </a:lnTo>
                    <a:lnTo>
                      <a:pt x="7751" y="1298"/>
                    </a:lnTo>
                    <a:lnTo>
                      <a:pt x="775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3"/>
              <p:cNvSpPr/>
              <p:nvPr/>
            </p:nvSpPr>
            <p:spPr>
              <a:xfrm>
                <a:off x="1708761" y="1818992"/>
                <a:ext cx="285264" cy="56779"/>
              </a:xfrm>
              <a:custGeom>
                <a:avLst/>
                <a:gdLst/>
                <a:ahLst/>
                <a:cxnLst/>
                <a:rect l="l" t="t" r="r" b="b"/>
                <a:pathLst>
                  <a:path w="6466" h="1287" extrusionOk="0">
                    <a:moveTo>
                      <a:pt x="0" y="1"/>
                    </a:moveTo>
                    <a:lnTo>
                      <a:pt x="0" y="1287"/>
                    </a:lnTo>
                    <a:lnTo>
                      <a:pt x="6465" y="1287"/>
                    </a:lnTo>
                    <a:lnTo>
                      <a:pt x="6465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3"/>
              <p:cNvSpPr/>
              <p:nvPr/>
            </p:nvSpPr>
            <p:spPr>
              <a:xfrm>
                <a:off x="1594761" y="1932992"/>
                <a:ext cx="56779" cy="285264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6466" extrusionOk="0">
                    <a:moveTo>
                      <a:pt x="1" y="0"/>
                    </a:moveTo>
                    <a:lnTo>
                      <a:pt x="1" y="6466"/>
                    </a:lnTo>
                    <a:lnTo>
                      <a:pt x="1286" y="646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3"/>
              <p:cNvSpPr/>
              <p:nvPr/>
            </p:nvSpPr>
            <p:spPr>
              <a:xfrm>
                <a:off x="2050715" y="1932992"/>
                <a:ext cx="57265" cy="285264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6466" extrusionOk="0">
                    <a:moveTo>
                      <a:pt x="0" y="0"/>
                    </a:moveTo>
                    <a:lnTo>
                      <a:pt x="0" y="6466"/>
                    </a:lnTo>
                    <a:lnTo>
                      <a:pt x="1298" y="6466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3"/>
              <p:cNvSpPr/>
              <p:nvPr/>
            </p:nvSpPr>
            <p:spPr>
              <a:xfrm>
                <a:off x="1993980" y="2332211"/>
                <a:ext cx="56779" cy="1140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584" extrusionOk="0">
                    <a:moveTo>
                      <a:pt x="0" y="0"/>
                    </a:moveTo>
                    <a:lnTo>
                      <a:pt x="0" y="2584"/>
                    </a:lnTo>
                    <a:lnTo>
                      <a:pt x="1286" y="2584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3"/>
              <p:cNvSpPr/>
              <p:nvPr/>
            </p:nvSpPr>
            <p:spPr>
              <a:xfrm>
                <a:off x="1651496" y="2388946"/>
                <a:ext cx="57309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0" y="0"/>
                    </a:moveTo>
                    <a:lnTo>
                      <a:pt x="0" y="1298"/>
                    </a:lnTo>
                    <a:lnTo>
                      <a:pt x="1298" y="1298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3"/>
              <p:cNvSpPr/>
              <p:nvPr/>
            </p:nvSpPr>
            <p:spPr>
              <a:xfrm>
                <a:off x="1879981" y="2388946"/>
                <a:ext cx="56779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1" y="0"/>
                    </a:moveTo>
                    <a:lnTo>
                      <a:pt x="1" y="1298"/>
                    </a:lnTo>
                    <a:lnTo>
                      <a:pt x="1287" y="1298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3"/>
              <p:cNvSpPr/>
              <p:nvPr/>
            </p:nvSpPr>
            <p:spPr>
              <a:xfrm>
                <a:off x="1651496" y="1875728"/>
                <a:ext cx="57309" cy="5730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0" y="1"/>
                    </a:moveTo>
                    <a:lnTo>
                      <a:pt x="0" y="1298"/>
                    </a:lnTo>
                    <a:lnTo>
                      <a:pt x="1298" y="1298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3"/>
              <p:cNvSpPr/>
              <p:nvPr/>
            </p:nvSpPr>
            <p:spPr>
              <a:xfrm>
                <a:off x="1993980" y="1875728"/>
                <a:ext cx="56779" cy="57309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0" y="1"/>
                    </a:moveTo>
                    <a:lnTo>
                      <a:pt x="0" y="1298"/>
                    </a:lnTo>
                    <a:lnTo>
                      <a:pt x="1286" y="1298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1" name="Google Shape;671;p23"/>
            <p:cNvGrpSpPr/>
            <p:nvPr/>
          </p:nvGrpSpPr>
          <p:grpSpPr>
            <a:xfrm rot="2700000">
              <a:off x="1271305" y="4771520"/>
              <a:ext cx="182912" cy="182969"/>
              <a:chOff x="3052932" y="2641078"/>
              <a:chExt cx="616189" cy="616674"/>
            </a:xfrm>
          </p:grpSpPr>
          <p:sp>
            <p:nvSpPr>
              <p:cNvPr id="672" name="Google Shape;672;p23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3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23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3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6" name="Google Shape;676;p23"/>
            <p:cNvGrpSpPr/>
            <p:nvPr/>
          </p:nvGrpSpPr>
          <p:grpSpPr>
            <a:xfrm>
              <a:off x="8337036" y="77421"/>
              <a:ext cx="503917" cy="503917"/>
              <a:chOff x="320471" y="3391693"/>
              <a:chExt cx="615660" cy="615660"/>
            </a:xfrm>
          </p:grpSpPr>
          <p:sp>
            <p:nvSpPr>
              <p:cNvPr id="677" name="Google Shape;677;p23"/>
              <p:cNvSpPr/>
              <p:nvPr/>
            </p:nvSpPr>
            <p:spPr>
              <a:xfrm>
                <a:off x="320471" y="3391693"/>
                <a:ext cx="76720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39" extrusionOk="0">
                    <a:moveTo>
                      <a:pt x="0" y="0"/>
                    </a:moveTo>
                    <a:lnTo>
                      <a:pt x="0" y="1738"/>
                    </a:lnTo>
                    <a:lnTo>
                      <a:pt x="1738" y="1738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3"/>
              <p:cNvSpPr/>
              <p:nvPr/>
            </p:nvSpPr>
            <p:spPr>
              <a:xfrm>
                <a:off x="858837" y="3391693"/>
                <a:ext cx="77294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39" extrusionOk="0">
                    <a:moveTo>
                      <a:pt x="1" y="0"/>
                    </a:moveTo>
                    <a:lnTo>
                      <a:pt x="1" y="1738"/>
                    </a:lnTo>
                    <a:lnTo>
                      <a:pt x="1751" y="1738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3"/>
              <p:cNvSpPr/>
              <p:nvPr/>
            </p:nvSpPr>
            <p:spPr>
              <a:xfrm>
                <a:off x="397147" y="3468369"/>
                <a:ext cx="461734" cy="461734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10466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751" y="1739"/>
                    </a:lnTo>
                    <a:lnTo>
                      <a:pt x="1751" y="0"/>
                    </a:lnTo>
                    <a:close/>
                    <a:moveTo>
                      <a:pt x="8728" y="0"/>
                    </a:moveTo>
                    <a:lnTo>
                      <a:pt x="8728" y="1739"/>
                    </a:lnTo>
                    <a:lnTo>
                      <a:pt x="10466" y="1739"/>
                    </a:lnTo>
                    <a:lnTo>
                      <a:pt x="10466" y="0"/>
                    </a:lnTo>
                    <a:close/>
                    <a:moveTo>
                      <a:pt x="6977" y="3489"/>
                    </a:moveTo>
                    <a:lnTo>
                      <a:pt x="6977" y="6977"/>
                    </a:lnTo>
                    <a:lnTo>
                      <a:pt x="3489" y="6977"/>
                    </a:lnTo>
                    <a:lnTo>
                      <a:pt x="3489" y="3489"/>
                    </a:lnTo>
                    <a:close/>
                    <a:moveTo>
                      <a:pt x="3489" y="0"/>
                    </a:moveTo>
                    <a:lnTo>
                      <a:pt x="3489" y="1739"/>
                    </a:lnTo>
                    <a:lnTo>
                      <a:pt x="1751" y="1739"/>
                    </a:lnTo>
                    <a:lnTo>
                      <a:pt x="1751" y="3489"/>
                    </a:lnTo>
                    <a:lnTo>
                      <a:pt x="0" y="3489"/>
                    </a:lnTo>
                    <a:lnTo>
                      <a:pt x="0" y="6977"/>
                    </a:lnTo>
                    <a:lnTo>
                      <a:pt x="1751" y="6977"/>
                    </a:lnTo>
                    <a:lnTo>
                      <a:pt x="1751" y="8728"/>
                    </a:lnTo>
                    <a:lnTo>
                      <a:pt x="3489" y="8728"/>
                    </a:lnTo>
                    <a:lnTo>
                      <a:pt x="3489" y="10466"/>
                    </a:lnTo>
                    <a:lnTo>
                      <a:pt x="6977" y="10466"/>
                    </a:lnTo>
                    <a:lnTo>
                      <a:pt x="6977" y="8728"/>
                    </a:lnTo>
                    <a:lnTo>
                      <a:pt x="8728" y="8728"/>
                    </a:lnTo>
                    <a:lnTo>
                      <a:pt x="8728" y="6977"/>
                    </a:lnTo>
                    <a:lnTo>
                      <a:pt x="10466" y="6977"/>
                    </a:lnTo>
                    <a:lnTo>
                      <a:pt x="10466" y="3489"/>
                    </a:lnTo>
                    <a:lnTo>
                      <a:pt x="8728" y="3489"/>
                    </a:lnTo>
                    <a:lnTo>
                      <a:pt x="8728" y="1739"/>
                    </a:lnTo>
                    <a:lnTo>
                      <a:pt x="6977" y="1739"/>
                    </a:lnTo>
                    <a:lnTo>
                      <a:pt x="697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3"/>
              <p:cNvSpPr/>
              <p:nvPr/>
            </p:nvSpPr>
            <p:spPr>
              <a:xfrm>
                <a:off x="397147" y="3852853"/>
                <a:ext cx="7725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751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3"/>
              <p:cNvSpPr/>
              <p:nvPr/>
            </p:nvSpPr>
            <p:spPr>
              <a:xfrm>
                <a:off x="320471" y="3930059"/>
                <a:ext cx="76720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2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38" y="1751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3"/>
              <p:cNvSpPr/>
              <p:nvPr/>
            </p:nvSpPr>
            <p:spPr>
              <a:xfrm>
                <a:off x="858837" y="3930059"/>
                <a:ext cx="77294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2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3"/>
              <p:cNvSpPr/>
              <p:nvPr/>
            </p:nvSpPr>
            <p:spPr>
              <a:xfrm>
                <a:off x="782161" y="3852853"/>
                <a:ext cx="7672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1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39" y="1751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4" name="Google Shape;684;p23"/>
            <p:cNvGrpSpPr/>
            <p:nvPr/>
          </p:nvGrpSpPr>
          <p:grpSpPr>
            <a:xfrm rot="2700000">
              <a:off x="8620130" y="905645"/>
              <a:ext cx="182912" cy="182969"/>
              <a:chOff x="3052932" y="2641078"/>
              <a:chExt cx="616189" cy="616674"/>
            </a:xfrm>
          </p:grpSpPr>
          <p:sp>
            <p:nvSpPr>
              <p:cNvPr id="685" name="Google Shape;685;p23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23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3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3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9" name="Google Shape;689;p23"/>
            <p:cNvGrpSpPr/>
            <p:nvPr/>
          </p:nvGrpSpPr>
          <p:grpSpPr>
            <a:xfrm rot="2700000">
              <a:off x="7813630" y="279920"/>
              <a:ext cx="182912" cy="182969"/>
              <a:chOff x="3052932" y="2641078"/>
              <a:chExt cx="616189" cy="616674"/>
            </a:xfrm>
          </p:grpSpPr>
          <p:sp>
            <p:nvSpPr>
              <p:cNvPr id="690" name="Google Shape;690;p23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3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3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23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4" name="Google Shape;694;p23"/>
            <p:cNvGrpSpPr/>
            <p:nvPr/>
          </p:nvGrpSpPr>
          <p:grpSpPr>
            <a:xfrm>
              <a:off x="313786" y="-200679"/>
              <a:ext cx="503917" cy="503917"/>
              <a:chOff x="320471" y="3391693"/>
              <a:chExt cx="615660" cy="615660"/>
            </a:xfrm>
          </p:grpSpPr>
          <p:sp>
            <p:nvSpPr>
              <p:cNvPr id="695" name="Google Shape;695;p23"/>
              <p:cNvSpPr/>
              <p:nvPr/>
            </p:nvSpPr>
            <p:spPr>
              <a:xfrm>
                <a:off x="320471" y="3391693"/>
                <a:ext cx="76720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39" extrusionOk="0">
                    <a:moveTo>
                      <a:pt x="0" y="0"/>
                    </a:moveTo>
                    <a:lnTo>
                      <a:pt x="0" y="1738"/>
                    </a:lnTo>
                    <a:lnTo>
                      <a:pt x="1738" y="1738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3"/>
              <p:cNvSpPr/>
              <p:nvPr/>
            </p:nvSpPr>
            <p:spPr>
              <a:xfrm>
                <a:off x="858837" y="3391693"/>
                <a:ext cx="77294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39" extrusionOk="0">
                    <a:moveTo>
                      <a:pt x="1" y="0"/>
                    </a:moveTo>
                    <a:lnTo>
                      <a:pt x="1" y="1738"/>
                    </a:lnTo>
                    <a:lnTo>
                      <a:pt x="1751" y="1738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3"/>
              <p:cNvSpPr/>
              <p:nvPr/>
            </p:nvSpPr>
            <p:spPr>
              <a:xfrm>
                <a:off x="397147" y="3468369"/>
                <a:ext cx="461734" cy="461734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10466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751" y="1739"/>
                    </a:lnTo>
                    <a:lnTo>
                      <a:pt x="1751" y="0"/>
                    </a:lnTo>
                    <a:close/>
                    <a:moveTo>
                      <a:pt x="8728" y="0"/>
                    </a:moveTo>
                    <a:lnTo>
                      <a:pt x="8728" y="1739"/>
                    </a:lnTo>
                    <a:lnTo>
                      <a:pt x="10466" y="1739"/>
                    </a:lnTo>
                    <a:lnTo>
                      <a:pt x="10466" y="0"/>
                    </a:lnTo>
                    <a:close/>
                    <a:moveTo>
                      <a:pt x="6977" y="3489"/>
                    </a:moveTo>
                    <a:lnTo>
                      <a:pt x="6977" y="6977"/>
                    </a:lnTo>
                    <a:lnTo>
                      <a:pt x="3489" y="6977"/>
                    </a:lnTo>
                    <a:lnTo>
                      <a:pt x="3489" y="3489"/>
                    </a:lnTo>
                    <a:close/>
                    <a:moveTo>
                      <a:pt x="3489" y="0"/>
                    </a:moveTo>
                    <a:lnTo>
                      <a:pt x="3489" y="1739"/>
                    </a:lnTo>
                    <a:lnTo>
                      <a:pt x="1751" y="1739"/>
                    </a:lnTo>
                    <a:lnTo>
                      <a:pt x="1751" y="3489"/>
                    </a:lnTo>
                    <a:lnTo>
                      <a:pt x="0" y="3489"/>
                    </a:lnTo>
                    <a:lnTo>
                      <a:pt x="0" y="6977"/>
                    </a:lnTo>
                    <a:lnTo>
                      <a:pt x="1751" y="6977"/>
                    </a:lnTo>
                    <a:lnTo>
                      <a:pt x="1751" y="8728"/>
                    </a:lnTo>
                    <a:lnTo>
                      <a:pt x="3489" y="8728"/>
                    </a:lnTo>
                    <a:lnTo>
                      <a:pt x="3489" y="10466"/>
                    </a:lnTo>
                    <a:lnTo>
                      <a:pt x="6977" y="10466"/>
                    </a:lnTo>
                    <a:lnTo>
                      <a:pt x="6977" y="8728"/>
                    </a:lnTo>
                    <a:lnTo>
                      <a:pt x="8728" y="8728"/>
                    </a:lnTo>
                    <a:lnTo>
                      <a:pt x="8728" y="6977"/>
                    </a:lnTo>
                    <a:lnTo>
                      <a:pt x="10466" y="6977"/>
                    </a:lnTo>
                    <a:lnTo>
                      <a:pt x="10466" y="3489"/>
                    </a:lnTo>
                    <a:lnTo>
                      <a:pt x="8728" y="3489"/>
                    </a:lnTo>
                    <a:lnTo>
                      <a:pt x="8728" y="1739"/>
                    </a:lnTo>
                    <a:lnTo>
                      <a:pt x="6977" y="1739"/>
                    </a:lnTo>
                    <a:lnTo>
                      <a:pt x="697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3"/>
              <p:cNvSpPr/>
              <p:nvPr/>
            </p:nvSpPr>
            <p:spPr>
              <a:xfrm>
                <a:off x="397147" y="3852853"/>
                <a:ext cx="7725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751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3"/>
              <p:cNvSpPr/>
              <p:nvPr/>
            </p:nvSpPr>
            <p:spPr>
              <a:xfrm>
                <a:off x="320471" y="3930059"/>
                <a:ext cx="76720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2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38" y="1751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3"/>
              <p:cNvSpPr/>
              <p:nvPr/>
            </p:nvSpPr>
            <p:spPr>
              <a:xfrm>
                <a:off x="858837" y="3930059"/>
                <a:ext cx="77294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2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3"/>
              <p:cNvSpPr/>
              <p:nvPr/>
            </p:nvSpPr>
            <p:spPr>
              <a:xfrm>
                <a:off x="782161" y="3852853"/>
                <a:ext cx="7672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1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39" y="1751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2" name="Google Shape;702;p23"/>
            <p:cNvGrpSpPr/>
            <p:nvPr/>
          </p:nvGrpSpPr>
          <p:grpSpPr>
            <a:xfrm rot="2700000">
              <a:off x="8647955" y="4305470"/>
              <a:ext cx="182912" cy="182969"/>
              <a:chOff x="3052932" y="2641078"/>
              <a:chExt cx="616189" cy="616674"/>
            </a:xfrm>
          </p:grpSpPr>
          <p:sp>
            <p:nvSpPr>
              <p:cNvPr id="703" name="Google Shape;703;p23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3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3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3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3"/>
          <p:cNvPicPr preferRelativeResize="0"/>
          <p:nvPr/>
        </p:nvPicPr>
        <p:blipFill rotWithShape="1">
          <a:blip r:embed="rId2">
            <a:alphaModFix amt="80000"/>
          </a:blip>
          <a:srcRect l="19" r="9"/>
          <a:stretch/>
        </p:blipFill>
        <p:spPr>
          <a:xfrm>
            <a:off x="0" y="-875"/>
            <a:ext cx="9144005" cy="51452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45000"/>
              </a:schemeClr>
            </a:outerShdw>
          </a:effectLst>
        </p:spPr>
      </p:pic>
      <p:sp>
        <p:nvSpPr>
          <p:cNvPr id="57" name="Google Shape;57;p3"/>
          <p:cNvSpPr txBox="1">
            <a:spLocks noGrp="1"/>
          </p:cNvSpPr>
          <p:nvPr>
            <p:ph type="title"/>
          </p:nvPr>
        </p:nvSpPr>
        <p:spPr>
          <a:xfrm>
            <a:off x="2391900" y="2634414"/>
            <a:ext cx="43602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4027150" y="1577583"/>
            <a:ext cx="1089900" cy="102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59" name="Google Shape;59;p3"/>
          <p:cNvGrpSpPr/>
          <p:nvPr/>
        </p:nvGrpSpPr>
        <p:grpSpPr>
          <a:xfrm>
            <a:off x="-101606" y="225802"/>
            <a:ext cx="9723103" cy="4716794"/>
            <a:chOff x="-101606" y="225802"/>
            <a:chExt cx="9723103" cy="4716794"/>
          </a:xfrm>
        </p:grpSpPr>
        <p:pic>
          <p:nvPicPr>
            <p:cNvPr id="60" name="Google Shape;60;p3"/>
            <p:cNvPicPr preferRelativeResize="0"/>
            <p:nvPr/>
          </p:nvPicPr>
          <p:blipFill rotWithShape="1">
            <a:blip r:embed="rId3">
              <a:alphaModFix amt="80000"/>
            </a:blip>
            <a:srcRect r="39943"/>
            <a:stretch/>
          </p:blipFill>
          <p:spPr>
            <a:xfrm>
              <a:off x="7742451" y="319974"/>
              <a:ext cx="308050" cy="288527"/>
            </a:xfrm>
            <a:prstGeom prst="rect">
              <a:avLst/>
            </a:prstGeom>
            <a:noFill/>
            <a:ln>
              <a:noFill/>
            </a:ln>
            <a:effectLst>
              <a:outerShdw blurRad="142875" dist="57150" dir="5400000" algn="bl" rotWithShape="0">
                <a:schemeClr val="lt2">
                  <a:alpha val="50000"/>
                </a:schemeClr>
              </a:outerShdw>
            </a:effectLst>
          </p:spPr>
        </p:pic>
        <p:sp>
          <p:nvSpPr>
            <p:cNvPr id="61" name="Google Shape;61;p3"/>
            <p:cNvSpPr/>
            <p:nvPr/>
          </p:nvSpPr>
          <p:spPr>
            <a:xfrm>
              <a:off x="206737" y="4061327"/>
              <a:ext cx="241387" cy="241387"/>
            </a:xfrm>
            <a:custGeom>
              <a:avLst/>
              <a:gdLst/>
              <a:ahLst/>
              <a:cxnLst/>
              <a:rect l="l" t="t" r="r" b="b"/>
              <a:pathLst>
                <a:path w="12943" h="12943" extrusionOk="0">
                  <a:moveTo>
                    <a:pt x="8097" y="4859"/>
                  </a:moveTo>
                  <a:lnTo>
                    <a:pt x="8097" y="8085"/>
                  </a:lnTo>
                  <a:lnTo>
                    <a:pt x="4858" y="8085"/>
                  </a:lnTo>
                  <a:lnTo>
                    <a:pt x="4858" y="4859"/>
                  </a:lnTo>
                  <a:close/>
                  <a:moveTo>
                    <a:pt x="4858" y="1"/>
                  </a:moveTo>
                  <a:lnTo>
                    <a:pt x="4858" y="1620"/>
                  </a:lnTo>
                  <a:lnTo>
                    <a:pt x="3239" y="1620"/>
                  </a:lnTo>
                  <a:lnTo>
                    <a:pt x="3239" y="3239"/>
                  </a:lnTo>
                  <a:lnTo>
                    <a:pt x="1620" y="3239"/>
                  </a:lnTo>
                  <a:lnTo>
                    <a:pt x="1620" y="4859"/>
                  </a:lnTo>
                  <a:lnTo>
                    <a:pt x="1" y="4859"/>
                  </a:lnTo>
                  <a:lnTo>
                    <a:pt x="1" y="8085"/>
                  </a:lnTo>
                  <a:lnTo>
                    <a:pt x="1620" y="8085"/>
                  </a:lnTo>
                  <a:lnTo>
                    <a:pt x="1620" y="9705"/>
                  </a:lnTo>
                  <a:lnTo>
                    <a:pt x="3239" y="9705"/>
                  </a:lnTo>
                  <a:lnTo>
                    <a:pt x="3239" y="11324"/>
                  </a:lnTo>
                  <a:lnTo>
                    <a:pt x="4858" y="11324"/>
                  </a:lnTo>
                  <a:lnTo>
                    <a:pt x="4858" y="12943"/>
                  </a:lnTo>
                  <a:lnTo>
                    <a:pt x="8097" y="12943"/>
                  </a:lnTo>
                  <a:lnTo>
                    <a:pt x="8097" y="11324"/>
                  </a:lnTo>
                  <a:lnTo>
                    <a:pt x="9716" y="11324"/>
                  </a:lnTo>
                  <a:lnTo>
                    <a:pt x="9716" y="9705"/>
                  </a:lnTo>
                  <a:lnTo>
                    <a:pt x="11323" y="9705"/>
                  </a:lnTo>
                  <a:lnTo>
                    <a:pt x="11323" y="8085"/>
                  </a:lnTo>
                  <a:lnTo>
                    <a:pt x="12943" y="8085"/>
                  </a:lnTo>
                  <a:lnTo>
                    <a:pt x="12943" y="4859"/>
                  </a:lnTo>
                  <a:lnTo>
                    <a:pt x="11323" y="4859"/>
                  </a:lnTo>
                  <a:lnTo>
                    <a:pt x="11323" y="3239"/>
                  </a:lnTo>
                  <a:lnTo>
                    <a:pt x="9716" y="3239"/>
                  </a:lnTo>
                  <a:lnTo>
                    <a:pt x="9716" y="1620"/>
                  </a:lnTo>
                  <a:lnTo>
                    <a:pt x="8097" y="1620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8619787" y="1397577"/>
              <a:ext cx="241387" cy="241387"/>
            </a:xfrm>
            <a:custGeom>
              <a:avLst/>
              <a:gdLst/>
              <a:ahLst/>
              <a:cxnLst/>
              <a:rect l="l" t="t" r="r" b="b"/>
              <a:pathLst>
                <a:path w="12943" h="12943" extrusionOk="0">
                  <a:moveTo>
                    <a:pt x="8097" y="4859"/>
                  </a:moveTo>
                  <a:lnTo>
                    <a:pt x="8097" y="8085"/>
                  </a:lnTo>
                  <a:lnTo>
                    <a:pt x="4858" y="8085"/>
                  </a:lnTo>
                  <a:lnTo>
                    <a:pt x="4858" y="4859"/>
                  </a:lnTo>
                  <a:close/>
                  <a:moveTo>
                    <a:pt x="4858" y="1"/>
                  </a:moveTo>
                  <a:lnTo>
                    <a:pt x="4858" y="1620"/>
                  </a:lnTo>
                  <a:lnTo>
                    <a:pt x="3239" y="1620"/>
                  </a:lnTo>
                  <a:lnTo>
                    <a:pt x="3239" y="3239"/>
                  </a:lnTo>
                  <a:lnTo>
                    <a:pt x="1620" y="3239"/>
                  </a:lnTo>
                  <a:lnTo>
                    <a:pt x="1620" y="4859"/>
                  </a:lnTo>
                  <a:lnTo>
                    <a:pt x="1" y="4859"/>
                  </a:lnTo>
                  <a:lnTo>
                    <a:pt x="1" y="8085"/>
                  </a:lnTo>
                  <a:lnTo>
                    <a:pt x="1620" y="8085"/>
                  </a:lnTo>
                  <a:lnTo>
                    <a:pt x="1620" y="9705"/>
                  </a:lnTo>
                  <a:lnTo>
                    <a:pt x="3239" y="9705"/>
                  </a:lnTo>
                  <a:lnTo>
                    <a:pt x="3239" y="11324"/>
                  </a:lnTo>
                  <a:lnTo>
                    <a:pt x="4858" y="11324"/>
                  </a:lnTo>
                  <a:lnTo>
                    <a:pt x="4858" y="12943"/>
                  </a:lnTo>
                  <a:lnTo>
                    <a:pt x="8097" y="12943"/>
                  </a:lnTo>
                  <a:lnTo>
                    <a:pt x="8097" y="11324"/>
                  </a:lnTo>
                  <a:lnTo>
                    <a:pt x="9716" y="11324"/>
                  </a:lnTo>
                  <a:lnTo>
                    <a:pt x="9716" y="9705"/>
                  </a:lnTo>
                  <a:lnTo>
                    <a:pt x="11323" y="9705"/>
                  </a:lnTo>
                  <a:lnTo>
                    <a:pt x="11323" y="8085"/>
                  </a:lnTo>
                  <a:lnTo>
                    <a:pt x="12943" y="8085"/>
                  </a:lnTo>
                  <a:lnTo>
                    <a:pt x="12943" y="4859"/>
                  </a:lnTo>
                  <a:lnTo>
                    <a:pt x="11323" y="4859"/>
                  </a:lnTo>
                  <a:lnTo>
                    <a:pt x="11323" y="3239"/>
                  </a:lnTo>
                  <a:lnTo>
                    <a:pt x="9716" y="3239"/>
                  </a:lnTo>
                  <a:lnTo>
                    <a:pt x="9716" y="1620"/>
                  </a:lnTo>
                  <a:lnTo>
                    <a:pt x="8097" y="1620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65462" y="1015202"/>
              <a:ext cx="241387" cy="241387"/>
            </a:xfrm>
            <a:custGeom>
              <a:avLst/>
              <a:gdLst/>
              <a:ahLst/>
              <a:cxnLst/>
              <a:rect l="l" t="t" r="r" b="b"/>
              <a:pathLst>
                <a:path w="12943" h="12943" extrusionOk="0">
                  <a:moveTo>
                    <a:pt x="8097" y="4859"/>
                  </a:moveTo>
                  <a:lnTo>
                    <a:pt x="8097" y="8085"/>
                  </a:lnTo>
                  <a:lnTo>
                    <a:pt x="4858" y="8085"/>
                  </a:lnTo>
                  <a:lnTo>
                    <a:pt x="4858" y="4859"/>
                  </a:lnTo>
                  <a:close/>
                  <a:moveTo>
                    <a:pt x="4858" y="1"/>
                  </a:moveTo>
                  <a:lnTo>
                    <a:pt x="4858" y="1620"/>
                  </a:lnTo>
                  <a:lnTo>
                    <a:pt x="3239" y="1620"/>
                  </a:lnTo>
                  <a:lnTo>
                    <a:pt x="3239" y="3239"/>
                  </a:lnTo>
                  <a:lnTo>
                    <a:pt x="1620" y="3239"/>
                  </a:lnTo>
                  <a:lnTo>
                    <a:pt x="1620" y="4859"/>
                  </a:lnTo>
                  <a:lnTo>
                    <a:pt x="1" y="4859"/>
                  </a:lnTo>
                  <a:lnTo>
                    <a:pt x="1" y="8085"/>
                  </a:lnTo>
                  <a:lnTo>
                    <a:pt x="1620" y="8085"/>
                  </a:lnTo>
                  <a:lnTo>
                    <a:pt x="1620" y="9705"/>
                  </a:lnTo>
                  <a:lnTo>
                    <a:pt x="3239" y="9705"/>
                  </a:lnTo>
                  <a:lnTo>
                    <a:pt x="3239" y="11324"/>
                  </a:lnTo>
                  <a:lnTo>
                    <a:pt x="4858" y="11324"/>
                  </a:lnTo>
                  <a:lnTo>
                    <a:pt x="4858" y="12943"/>
                  </a:lnTo>
                  <a:lnTo>
                    <a:pt x="8097" y="12943"/>
                  </a:lnTo>
                  <a:lnTo>
                    <a:pt x="8097" y="11324"/>
                  </a:lnTo>
                  <a:lnTo>
                    <a:pt x="9716" y="11324"/>
                  </a:lnTo>
                  <a:lnTo>
                    <a:pt x="9716" y="9705"/>
                  </a:lnTo>
                  <a:lnTo>
                    <a:pt x="11323" y="9705"/>
                  </a:lnTo>
                  <a:lnTo>
                    <a:pt x="11323" y="8085"/>
                  </a:lnTo>
                  <a:lnTo>
                    <a:pt x="12943" y="8085"/>
                  </a:lnTo>
                  <a:lnTo>
                    <a:pt x="12943" y="4859"/>
                  </a:lnTo>
                  <a:lnTo>
                    <a:pt x="11323" y="4859"/>
                  </a:lnTo>
                  <a:lnTo>
                    <a:pt x="11323" y="3239"/>
                  </a:lnTo>
                  <a:lnTo>
                    <a:pt x="9716" y="3239"/>
                  </a:lnTo>
                  <a:lnTo>
                    <a:pt x="9716" y="1620"/>
                  </a:lnTo>
                  <a:lnTo>
                    <a:pt x="8097" y="1620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361287" y="225802"/>
              <a:ext cx="241387" cy="241387"/>
            </a:xfrm>
            <a:custGeom>
              <a:avLst/>
              <a:gdLst/>
              <a:ahLst/>
              <a:cxnLst/>
              <a:rect l="l" t="t" r="r" b="b"/>
              <a:pathLst>
                <a:path w="12943" h="12943" extrusionOk="0">
                  <a:moveTo>
                    <a:pt x="8097" y="4859"/>
                  </a:moveTo>
                  <a:lnTo>
                    <a:pt x="8097" y="8085"/>
                  </a:lnTo>
                  <a:lnTo>
                    <a:pt x="4858" y="8085"/>
                  </a:lnTo>
                  <a:lnTo>
                    <a:pt x="4858" y="4859"/>
                  </a:lnTo>
                  <a:close/>
                  <a:moveTo>
                    <a:pt x="4858" y="1"/>
                  </a:moveTo>
                  <a:lnTo>
                    <a:pt x="4858" y="1620"/>
                  </a:lnTo>
                  <a:lnTo>
                    <a:pt x="3239" y="1620"/>
                  </a:lnTo>
                  <a:lnTo>
                    <a:pt x="3239" y="3239"/>
                  </a:lnTo>
                  <a:lnTo>
                    <a:pt x="1620" y="3239"/>
                  </a:lnTo>
                  <a:lnTo>
                    <a:pt x="1620" y="4859"/>
                  </a:lnTo>
                  <a:lnTo>
                    <a:pt x="1" y="4859"/>
                  </a:lnTo>
                  <a:lnTo>
                    <a:pt x="1" y="8085"/>
                  </a:lnTo>
                  <a:lnTo>
                    <a:pt x="1620" y="8085"/>
                  </a:lnTo>
                  <a:lnTo>
                    <a:pt x="1620" y="9705"/>
                  </a:lnTo>
                  <a:lnTo>
                    <a:pt x="3239" y="9705"/>
                  </a:lnTo>
                  <a:lnTo>
                    <a:pt x="3239" y="11324"/>
                  </a:lnTo>
                  <a:lnTo>
                    <a:pt x="4858" y="11324"/>
                  </a:lnTo>
                  <a:lnTo>
                    <a:pt x="4858" y="12943"/>
                  </a:lnTo>
                  <a:lnTo>
                    <a:pt x="8097" y="12943"/>
                  </a:lnTo>
                  <a:lnTo>
                    <a:pt x="8097" y="11324"/>
                  </a:lnTo>
                  <a:lnTo>
                    <a:pt x="9716" y="11324"/>
                  </a:lnTo>
                  <a:lnTo>
                    <a:pt x="9716" y="9705"/>
                  </a:lnTo>
                  <a:lnTo>
                    <a:pt x="11323" y="9705"/>
                  </a:lnTo>
                  <a:lnTo>
                    <a:pt x="11323" y="8085"/>
                  </a:lnTo>
                  <a:lnTo>
                    <a:pt x="12943" y="8085"/>
                  </a:lnTo>
                  <a:lnTo>
                    <a:pt x="12943" y="4859"/>
                  </a:lnTo>
                  <a:lnTo>
                    <a:pt x="11323" y="4859"/>
                  </a:lnTo>
                  <a:lnTo>
                    <a:pt x="11323" y="3239"/>
                  </a:lnTo>
                  <a:lnTo>
                    <a:pt x="9716" y="3239"/>
                  </a:lnTo>
                  <a:lnTo>
                    <a:pt x="9716" y="1620"/>
                  </a:lnTo>
                  <a:lnTo>
                    <a:pt x="8097" y="1620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-101606" y="312407"/>
              <a:ext cx="1063188" cy="303661"/>
            </a:xfrm>
            <a:custGeom>
              <a:avLst/>
              <a:gdLst/>
              <a:ahLst/>
              <a:cxnLst/>
              <a:rect l="l" t="t" r="r" b="b"/>
              <a:pathLst>
                <a:path w="24099" h="6883" extrusionOk="0">
                  <a:moveTo>
                    <a:pt x="6883" y="1"/>
                  </a:moveTo>
                  <a:lnTo>
                    <a:pt x="6883" y="1715"/>
                  </a:lnTo>
                  <a:lnTo>
                    <a:pt x="5168" y="1715"/>
                  </a:lnTo>
                  <a:lnTo>
                    <a:pt x="5168" y="3441"/>
                  </a:lnTo>
                  <a:lnTo>
                    <a:pt x="3442" y="3441"/>
                  </a:lnTo>
                  <a:lnTo>
                    <a:pt x="3442" y="5156"/>
                  </a:lnTo>
                  <a:lnTo>
                    <a:pt x="1" y="5156"/>
                  </a:lnTo>
                  <a:lnTo>
                    <a:pt x="1" y="6882"/>
                  </a:lnTo>
                  <a:lnTo>
                    <a:pt x="12050" y="6882"/>
                  </a:lnTo>
                  <a:lnTo>
                    <a:pt x="12050" y="5156"/>
                  </a:lnTo>
                  <a:lnTo>
                    <a:pt x="13764" y="5156"/>
                  </a:lnTo>
                  <a:lnTo>
                    <a:pt x="13764" y="6882"/>
                  </a:lnTo>
                  <a:lnTo>
                    <a:pt x="24099" y="6882"/>
                  </a:lnTo>
                  <a:lnTo>
                    <a:pt x="24099" y="5156"/>
                  </a:lnTo>
                  <a:lnTo>
                    <a:pt x="20658" y="5156"/>
                  </a:lnTo>
                  <a:lnTo>
                    <a:pt x="20658" y="3441"/>
                  </a:lnTo>
                  <a:lnTo>
                    <a:pt x="17217" y="3441"/>
                  </a:lnTo>
                  <a:lnTo>
                    <a:pt x="17217" y="1715"/>
                  </a:lnTo>
                  <a:lnTo>
                    <a:pt x="13764" y="1715"/>
                  </a:lnTo>
                  <a:lnTo>
                    <a:pt x="13764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" name="Google Shape;66;p3"/>
            <p:cNvGrpSpPr/>
            <p:nvPr/>
          </p:nvGrpSpPr>
          <p:grpSpPr>
            <a:xfrm>
              <a:off x="448134" y="4561314"/>
              <a:ext cx="1090011" cy="316808"/>
              <a:chOff x="1689834" y="1191289"/>
              <a:chExt cx="1090011" cy="316808"/>
            </a:xfrm>
          </p:grpSpPr>
          <p:sp>
            <p:nvSpPr>
              <p:cNvPr id="67" name="Google Shape;67;p3"/>
              <p:cNvSpPr/>
              <p:nvPr/>
            </p:nvSpPr>
            <p:spPr>
              <a:xfrm>
                <a:off x="1689834" y="1259053"/>
                <a:ext cx="871982" cy="249043"/>
              </a:xfrm>
              <a:custGeom>
                <a:avLst/>
                <a:gdLst/>
                <a:ahLst/>
                <a:cxnLst/>
                <a:rect l="l" t="t" r="r" b="b"/>
                <a:pathLst>
                  <a:path w="19765" h="5645" extrusionOk="0">
                    <a:moveTo>
                      <a:pt x="5656" y="1"/>
                    </a:moveTo>
                    <a:lnTo>
                      <a:pt x="5656" y="1406"/>
                    </a:lnTo>
                    <a:lnTo>
                      <a:pt x="4239" y="1406"/>
                    </a:lnTo>
                    <a:lnTo>
                      <a:pt x="4239" y="2823"/>
                    </a:lnTo>
                    <a:lnTo>
                      <a:pt x="2834" y="2823"/>
                    </a:lnTo>
                    <a:lnTo>
                      <a:pt x="2834" y="4239"/>
                    </a:lnTo>
                    <a:lnTo>
                      <a:pt x="1" y="4239"/>
                    </a:lnTo>
                    <a:lnTo>
                      <a:pt x="1" y="5644"/>
                    </a:lnTo>
                    <a:lnTo>
                      <a:pt x="9883" y="5644"/>
                    </a:lnTo>
                    <a:lnTo>
                      <a:pt x="9883" y="4239"/>
                    </a:lnTo>
                    <a:lnTo>
                      <a:pt x="11300" y="4239"/>
                    </a:lnTo>
                    <a:lnTo>
                      <a:pt x="11300" y="5644"/>
                    </a:lnTo>
                    <a:lnTo>
                      <a:pt x="19765" y="5644"/>
                    </a:lnTo>
                    <a:lnTo>
                      <a:pt x="19765" y="4239"/>
                    </a:lnTo>
                    <a:lnTo>
                      <a:pt x="16943" y="4239"/>
                    </a:lnTo>
                    <a:lnTo>
                      <a:pt x="16943" y="2823"/>
                    </a:lnTo>
                    <a:lnTo>
                      <a:pt x="14121" y="2823"/>
                    </a:lnTo>
                    <a:lnTo>
                      <a:pt x="14121" y="1406"/>
                    </a:lnTo>
                    <a:lnTo>
                      <a:pt x="11300" y="1406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2321200" y="1191289"/>
                <a:ext cx="62559" cy="62559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418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1418" y="141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2593316" y="1321038"/>
                <a:ext cx="186529" cy="62559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1418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4227" y="1418"/>
                    </a:lnTo>
                    <a:lnTo>
                      <a:pt x="4227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3"/>
            <p:cNvGrpSpPr/>
            <p:nvPr/>
          </p:nvGrpSpPr>
          <p:grpSpPr>
            <a:xfrm>
              <a:off x="8428854" y="567045"/>
              <a:ext cx="1192643" cy="518418"/>
              <a:chOff x="1624187" y="402335"/>
              <a:chExt cx="1210805" cy="526366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1624187" y="402335"/>
                <a:ext cx="1210805" cy="368249"/>
              </a:xfrm>
              <a:custGeom>
                <a:avLst/>
                <a:gdLst/>
                <a:ahLst/>
                <a:cxnLst/>
                <a:rect l="l" t="t" r="r" b="b"/>
                <a:pathLst>
                  <a:path w="27445" h="8347" extrusionOk="0">
                    <a:moveTo>
                      <a:pt x="9549" y="1"/>
                    </a:moveTo>
                    <a:lnTo>
                      <a:pt x="9549" y="1191"/>
                    </a:lnTo>
                    <a:lnTo>
                      <a:pt x="8359" y="1191"/>
                    </a:lnTo>
                    <a:lnTo>
                      <a:pt x="8359" y="2382"/>
                    </a:lnTo>
                    <a:lnTo>
                      <a:pt x="5965" y="2382"/>
                    </a:lnTo>
                    <a:lnTo>
                      <a:pt x="5965" y="3573"/>
                    </a:lnTo>
                    <a:lnTo>
                      <a:pt x="4775" y="3573"/>
                    </a:lnTo>
                    <a:lnTo>
                      <a:pt x="4775" y="4775"/>
                    </a:lnTo>
                    <a:lnTo>
                      <a:pt x="2394" y="4775"/>
                    </a:lnTo>
                    <a:lnTo>
                      <a:pt x="2394" y="5966"/>
                    </a:lnTo>
                    <a:lnTo>
                      <a:pt x="0" y="5966"/>
                    </a:lnTo>
                    <a:lnTo>
                      <a:pt x="0" y="7156"/>
                    </a:lnTo>
                    <a:lnTo>
                      <a:pt x="3584" y="7156"/>
                    </a:lnTo>
                    <a:lnTo>
                      <a:pt x="3584" y="8347"/>
                    </a:lnTo>
                    <a:lnTo>
                      <a:pt x="10740" y="8347"/>
                    </a:lnTo>
                    <a:lnTo>
                      <a:pt x="10740" y="7156"/>
                    </a:lnTo>
                    <a:lnTo>
                      <a:pt x="9549" y="7156"/>
                    </a:lnTo>
                    <a:lnTo>
                      <a:pt x="9549" y="5966"/>
                    </a:lnTo>
                    <a:lnTo>
                      <a:pt x="8359" y="5966"/>
                    </a:lnTo>
                    <a:lnTo>
                      <a:pt x="8359" y="4775"/>
                    </a:lnTo>
                    <a:lnTo>
                      <a:pt x="11930" y="4775"/>
                    </a:lnTo>
                    <a:lnTo>
                      <a:pt x="11930" y="5966"/>
                    </a:lnTo>
                    <a:lnTo>
                      <a:pt x="10740" y="5966"/>
                    </a:lnTo>
                    <a:lnTo>
                      <a:pt x="10740" y="7156"/>
                    </a:lnTo>
                    <a:lnTo>
                      <a:pt x="27444" y="7156"/>
                    </a:lnTo>
                    <a:lnTo>
                      <a:pt x="27444" y="5966"/>
                    </a:lnTo>
                    <a:lnTo>
                      <a:pt x="25063" y="5966"/>
                    </a:lnTo>
                    <a:lnTo>
                      <a:pt x="25063" y="4775"/>
                    </a:lnTo>
                    <a:lnTo>
                      <a:pt x="21479" y="4775"/>
                    </a:lnTo>
                    <a:lnTo>
                      <a:pt x="21479" y="3573"/>
                    </a:lnTo>
                    <a:lnTo>
                      <a:pt x="19098" y="3573"/>
                    </a:lnTo>
                    <a:lnTo>
                      <a:pt x="19098" y="2382"/>
                    </a:lnTo>
                    <a:lnTo>
                      <a:pt x="16705" y="2382"/>
                    </a:lnTo>
                    <a:lnTo>
                      <a:pt x="16705" y="1191"/>
                    </a:lnTo>
                    <a:lnTo>
                      <a:pt x="14324" y="1191"/>
                    </a:lnTo>
                    <a:lnTo>
                      <a:pt x="14324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2122141" y="876157"/>
                <a:ext cx="52588" cy="52544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1191" extrusionOk="0">
                    <a:moveTo>
                      <a:pt x="0" y="0"/>
                    </a:moveTo>
                    <a:lnTo>
                      <a:pt x="0" y="1191"/>
                    </a:lnTo>
                    <a:lnTo>
                      <a:pt x="1191" y="1191"/>
                    </a:lnTo>
                    <a:lnTo>
                      <a:pt x="119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1832731" y="402335"/>
                <a:ext cx="52544" cy="52588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1192" extrusionOk="0">
                    <a:moveTo>
                      <a:pt x="0" y="1"/>
                    </a:moveTo>
                    <a:lnTo>
                      <a:pt x="0" y="1191"/>
                    </a:lnTo>
                    <a:lnTo>
                      <a:pt x="1191" y="1191"/>
                    </a:lnTo>
                    <a:lnTo>
                      <a:pt x="119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1832731" y="876157"/>
                <a:ext cx="157588" cy="52544"/>
              </a:xfrm>
              <a:custGeom>
                <a:avLst/>
                <a:gdLst/>
                <a:ahLst/>
                <a:cxnLst/>
                <a:rect l="l" t="t" r="r" b="b"/>
                <a:pathLst>
                  <a:path w="3572" h="1191" extrusionOk="0">
                    <a:moveTo>
                      <a:pt x="0" y="0"/>
                    </a:moveTo>
                    <a:lnTo>
                      <a:pt x="0" y="1191"/>
                    </a:lnTo>
                    <a:lnTo>
                      <a:pt x="3572" y="1191"/>
                    </a:lnTo>
                    <a:lnTo>
                      <a:pt x="3572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3"/>
            <p:cNvGrpSpPr/>
            <p:nvPr/>
          </p:nvGrpSpPr>
          <p:grpSpPr>
            <a:xfrm rot="-2700000">
              <a:off x="8300189" y="4372203"/>
              <a:ext cx="472267" cy="472636"/>
              <a:chOff x="1673025" y="3369590"/>
              <a:chExt cx="677645" cy="678174"/>
            </a:xfrm>
          </p:grpSpPr>
          <p:sp>
            <p:nvSpPr>
              <p:cNvPr id="76" name="Google Shape;76;p3"/>
              <p:cNvSpPr/>
              <p:nvPr/>
            </p:nvSpPr>
            <p:spPr>
              <a:xfrm>
                <a:off x="1673025" y="3369590"/>
                <a:ext cx="677645" cy="452337"/>
              </a:xfrm>
              <a:custGeom>
                <a:avLst/>
                <a:gdLst/>
                <a:ahLst/>
                <a:cxnLst/>
                <a:rect l="l" t="t" r="r" b="b"/>
                <a:pathLst>
                  <a:path w="15360" h="10253" extrusionOk="0">
                    <a:moveTo>
                      <a:pt x="5120" y="1"/>
                    </a:moveTo>
                    <a:lnTo>
                      <a:pt x="5120" y="2561"/>
                    </a:lnTo>
                    <a:lnTo>
                      <a:pt x="2560" y="2561"/>
                    </a:lnTo>
                    <a:lnTo>
                      <a:pt x="2560" y="5121"/>
                    </a:lnTo>
                    <a:lnTo>
                      <a:pt x="1" y="5121"/>
                    </a:lnTo>
                    <a:lnTo>
                      <a:pt x="1" y="10252"/>
                    </a:lnTo>
                    <a:lnTo>
                      <a:pt x="5120" y="10252"/>
                    </a:lnTo>
                    <a:lnTo>
                      <a:pt x="5120" y="5121"/>
                    </a:lnTo>
                    <a:lnTo>
                      <a:pt x="10240" y="5121"/>
                    </a:lnTo>
                    <a:lnTo>
                      <a:pt x="10240" y="10252"/>
                    </a:lnTo>
                    <a:lnTo>
                      <a:pt x="15360" y="10252"/>
                    </a:lnTo>
                    <a:lnTo>
                      <a:pt x="15360" y="5121"/>
                    </a:lnTo>
                    <a:lnTo>
                      <a:pt x="12800" y="5121"/>
                    </a:lnTo>
                    <a:lnTo>
                      <a:pt x="12800" y="2561"/>
                    </a:lnTo>
                    <a:lnTo>
                      <a:pt x="10240" y="2561"/>
                    </a:lnTo>
                    <a:lnTo>
                      <a:pt x="10240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785966" y="3821883"/>
                <a:ext cx="451763" cy="225882"/>
              </a:xfrm>
              <a:custGeom>
                <a:avLst/>
                <a:gdLst/>
                <a:ahLst/>
                <a:cxnLst/>
                <a:rect l="l" t="t" r="r" b="b"/>
                <a:pathLst>
                  <a:path w="10240" h="5120" extrusionOk="0">
                    <a:moveTo>
                      <a:pt x="0" y="0"/>
                    </a:moveTo>
                    <a:lnTo>
                      <a:pt x="0" y="2560"/>
                    </a:lnTo>
                    <a:lnTo>
                      <a:pt x="2560" y="2560"/>
                    </a:lnTo>
                    <a:lnTo>
                      <a:pt x="2560" y="5120"/>
                    </a:lnTo>
                    <a:lnTo>
                      <a:pt x="7680" y="5120"/>
                    </a:lnTo>
                    <a:lnTo>
                      <a:pt x="7680" y="2560"/>
                    </a:lnTo>
                    <a:lnTo>
                      <a:pt x="10240" y="2560"/>
                    </a:lnTo>
                    <a:lnTo>
                      <a:pt x="10240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1673025" y="3369590"/>
                <a:ext cx="112985" cy="11298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" y="1"/>
                    </a:moveTo>
                    <a:lnTo>
                      <a:pt x="1" y="2561"/>
                    </a:lnTo>
                    <a:lnTo>
                      <a:pt x="2560" y="2561"/>
                    </a:lnTo>
                    <a:lnTo>
                      <a:pt x="2560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2237685" y="3369590"/>
                <a:ext cx="112985" cy="11298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" y="1"/>
                    </a:moveTo>
                    <a:lnTo>
                      <a:pt x="1" y="2561"/>
                    </a:lnTo>
                    <a:lnTo>
                      <a:pt x="2561" y="2561"/>
                    </a:lnTo>
                    <a:lnTo>
                      <a:pt x="256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1673025" y="3934824"/>
                <a:ext cx="112985" cy="112941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0" extrusionOk="0">
                    <a:moveTo>
                      <a:pt x="1" y="0"/>
                    </a:moveTo>
                    <a:lnTo>
                      <a:pt x="1" y="2560"/>
                    </a:lnTo>
                    <a:lnTo>
                      <a:pt x="2560" y="2560"/>
                    </a:lnTo>
                    <a:lnTo>
                      <a:pt x="2560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2237685" y="3934824"/>
                <a:ext cx="112985" cy="112941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0" extrusionOk="0">
                    <a:moveTo>
                      <a:pt x="1" y="0"/>
                    </a:moveTo>
                    <a:lnTo>
                      <a:pt x="1" y="2560"/>
                    </a:lnTo>
                    <a:lnTo>
                      <a:pt x="2561" y="2560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5"/>
          <p:cNvPicPr preferRelativeResize="0"/>
          <p:nvPr/>
        </p:nvPicPr>
        <p:blipFill rotWithShape="1">
          <a:blip r:embed="rId2">
            <a:alphaModFix amt="80000"/>
          </a:blip>
          <a:srcRect l="19" r="9"/>
          <a:stretch/>
        </p:blipFill>
        <p:spPr>
          <a:xfrm>
            <a:off x="0" y="-875"/>
            <a:ext cx="9144005" cy="51452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45000"/>
              </a:schemeClr>
            </a:outerShdw>
          </a:effectLst>
        </p:spPr>
      </p:pic>
      <p:sp>
        <p:nvSpPr>
          <p:cNvPr id="109" name="Google Shape;109;p5"/>
          <p:cNvSpPr txBox="1">
            <a:spLocks noGrp="1"/>
          </p:cNvSpPr>
          <p:nvPr>
            <p:ph type="subTitle" idx="1"/>
          </p:nvPr>
        </p:nvSpPr>
        <p:spPr>
          <a:xfrm>
            <a:off x="1369500" y="1937950"/>
            <a:ext cx="27501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0" name="Google Shape;110;p5"/>
          <p:cNvSpPr txBox="1">
            <a:spLocks noGrp="1"/>
          </p:cNvSpPr>
          <p:nvPr>
            <p:ph type="subTitle" idx="2"/>
          </p:nvPr>
        </p:nvSpPr>
        <p:spPr>
          <a:xfrm>
            <a:off x="5024388" y="1937950"/>
            <a:ext cx="27501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1" name="Google Shape;111;p5"/>
          <p:cNvSpPr txBox="1">
            <a:spLocks noGrp="1"/>
          </p:cNvSpPr>
          <p:nvPr>
            <p:ph type="subTitle" idx="3"/>
          </p:nvPr>
        </p:nvSpPr>
        <p:spPr>
          <a:xfrm>
            <a:off x="1369500" y="2588595"/>
            <a:ext cx="2750100" cy="14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5"/>
          <p:cNvSpPr txBox="1">
            <a:spLocks noGrp="1"/>
          </p:cNvSpPr>
          <p:nvPr>
            <p:ph type="subTitle" idx="4"/>
          </p:nvPr>
        </p:nvSpPr>
        <p:spPr>
          <a:xfrm>
            <a:off x="5024395" y="2588595"/>
            <a:ext cx="2750100" cy="14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14" name="Google Shape;114;p5"/>
          <p:cNvGrpSpPr/>
          <p:nvPr/>
        </p:nvGrpSpPr>
        <p:grpSpPr>
          <a:xfrm>
            <a:off x="150986" y="141746"/>
            <a:ext cx="8776942" cy="4826541"/>
            <a:chOff x="150986" y="141746"/>
            <a:chExt cx="8776942" cy="4826541"/>
          </a:xfrm>
        </p:grpSpPr>
        <p:grpSp>
          <p:nvGrpSpPr>
            <p:cNvPr id="115" name="Google Shape;115;p5"/>
            <p:cNvGrpSpPr/>
            <p:nvPr/>
          </p:nvGrpSpPr>
          <p:grpSpPr>
            <a:xfrm>
              <a:off x="150986" y="283034"/>
              <a:ext cx="503917" cy="503917"/>
              <a:chOff x="320471" y="3391693"/>
              <a:chExt cx="615660" cy="615660"/>
            </a:xfrm>
          </p:grpSpPr>
          <p:sp>
            <p:nvSpPr>
              <p:cNvPr id="116" name="Google Shape;116;p5"/>
              <p:cNvSpPr/>
              <p:nvPr/>
            </p:nvSpPr>
            <p:spPr>
              <a:xfrm>
                <a:off x="320471" y="3391693"/>
                <a:ext cx="76720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39" extrusionOk="0">
                    <a:moveTo>
                      <a:pt x="0" y="0"/>
                    </a:moveTo>
                    <a:lnTo>
                      <a:pt x="0" y="1738"/>
                    </a:lnTo>
                    <a:lnTo>
                      <a:pt x="1738" y="1738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858837" y="3391693"/>
                <a:ext cx="77294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39" extrusionOk="0">
                    <a:moveTo>
                      <a:pt x="1" y="0"/>
                    </a:moveTo>
                    <a:lnTo>
                      <a:pt x="1" y="1738"/>
                    </a:lnTo>
                    <a:lnTo>
                      <a:pt x="1751" y="1738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>
                <a:off x="397147" y="3468369"/>
                <a:ext cx="461734" cy="461734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10466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751" y="1739"/>
                    </a:lnTo>
                    <a:lnTo>
                      <a:pt x="1751" y="0"/>
                    </a:lnTo>
                    <a:close/>
                    <a:moveTo>
                      <a:pt x="8728" y="0"/>
                    </a:moveTo>
                    <a:lnTo>
                      <a:pt x="8728" y="1739"/>
                    </a:lnTo>
                    <a:lnTo>
                      <a:pt x="10466" y="1739"/>
                    </a:lnTo>
                    <a:lnTo>
                      <a:pt x="10466" y="0"/>
                    </a:lnTo>
                    <a:close/>
                    <a:moveTo>
                      <a:pt x="6977" y="3489"/>
                    </a:moveTo>
                    <a:lnTo>
                      <a:pt x="6977" y="6977"/>
                    </a:lnTo>
                    <a:lnTo>
                      <a:pt x="3489" y="6977"/>
                    </a:lnTo>
                    <a:lnTo>
                      <a:pt x="3489" y="3489"/>
                    </a:lnTo>
                    <a:close/>
                    <a:moveTo>
                      <a:pt x="3489" y="0"/>
                    </a:moveTo>
                    <a:lnTo>
                      <a:pt x="3489" y="1739"/>
                    </a:lnTo>
                    <a:lnTo>
                      <a:pt x="1751" y="1739"/>
                    </a:lnTo>
                    <a:lnTo>
                      <a:pt x="1751" y="3489"/>
                    </a:lnTo>
                    <a:lnTo>
                      <a:pt x="0" y="3489"/>
                    </a:lnTo>
                    <a:lnTo>
                      <a:pt x="0" y="6977"/>
                    </a:lnTo>
                    <a:lnTo>
                      <a:pt x="1751" y="6977"/>
                    </a:lnTo>
                    <a:lnTo>
                      <a:pt x="1751" y="8728"/>
                    </a:lnTo>
                    <a:lnTo>
                      <a:pt x="3489" y="8728"/>
                    </a:lnTo>
                    <a:lnTo>
                      <a:pt x="3489" y="10466"/>
                    </a:lnTo>
                    <a:lnTo>
                      <a:pt x="6977" y="10466"/>
                    </a:lnTo>
                    <a:lnTo>
                      <a:pt x="6977" y="8728"/>
                    </a:lnTo>
                    <a:lnTo>
                      <a:pt x="8728" y="8728"/>
                    </a:lnTo>
                    <a:lnTo>
                      <a:pt x="8728" y="6977"/>
                    </a:lnTo>
                    <a:lnTo>
                      <a:pt x="10466" y="6977"/>
                    </a:lnTo>
                    <a:lnTo>
                      <a:pt x="10466" y="3489"/>
                    </a:lnTo>
                    <a:lnTo>
                      <a:pt x="8728" y="3489"/>
                    </a:lnTo>
                    <a:lnTo>
                      <a:pt x="8728" y="1739"/>
                    </a:lnTo>
                    <a:lnTo>
                      <a:pt x="6977" y="1739"/>
                    </a:lnTo>
                    <a:lnTo>
                      <a:pt x="697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397147" y="3852853"/>
                <a:ext cx="7725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751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320471" y="3930059"/>
                <a:ext cx="76720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2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38" y="1751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858837" y="3930059"/>
                <a:ext cx="77294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2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782161" y="3852853"/>
                <a:ext cx="7672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1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39" y="1751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" name="Google Shape;123;p5"/>
            <p:cNvGrpSpPr/>
            <p:nvPr/>
          </p:nvGrpSpPr>
          <p:grpSpPr>
            <a:xfrm>
              <a:off x="8424011" y="4426734"/>
              <a:ext cx="503917" cy="503917"/>
              <a:chOff x="320471" y="3391693"/>
              <a:chExt cx="615660" cy="615660"/>
            </a:xfrm>
          </p:grpSpPr>
          <p:sp>
            <p:nvSpPr>
              <p:cNvPr id="124" name="Google Shape;124;p5"/>
              <p:cNvSpPr/>
              <p:nvPr/>
            </p:nvSpPr>
            <p:spPr>
              <a:xfrm>
                <a:off x="320471" y="3391693"/>
                <a:ext cx="76720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39" extrusionOk="0">
                    <a:moveTo>
                      <a:pt x="0" y="0"/>
                    </a:moveTo>
                    <a:lnTo>
                      <a:pt x="0" y="1738"/>
                    </a:lnTo>
                    <a:lnTo>
                      <a:pt x="1738" y="1738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858837" y="3391693"/>
                <a:ext cx="77294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39" extrusionOk="0">
                    <a:moveTo>
                      <a:pt x="1" y="0"/>
                    </a:moveTo>
                    <a:lnTo>
                      <a:pt x="1" y="1738"/>
                    </a:lnTo>
                    <a:lnTo>
                      <a:pt x="1751" y="1738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397147" y="3468369"/>
                <a:ext cx="461734" cy="461734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10466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751" y="1739"/>
                    </a:lnTo>
                    <a:lnTo>
                      <a:pt x="1751" y="0"/>
                    </a:lnTo>
                    <a:close/>
                    <a:moveTo>
                      <a:pt x="8728" y="0"/>
                    </a:moveTo>
                    <a:lnTo>
                      <a:pt x="8728" y="1739"/>
                    </a:lnTo>
                    <a:lnTo>
                      <a:pt x="10466" y="1739"/>
                    </a:lnTo>
                    <a:lnTo>
                      <a:pt x="10466" y="0"/>
                    </a:lnTo>
                    <a:close/>
                    <a:moveTo>
                      <a:pt x="6977" y="3489"/>
                    </a:moveTo>
                    <a:lnTo>
                      <a:pt x="6977" y="6977"/>
                    </a:lnTo>
                    <a:lnTo>
                      <a:pt x="3489" y="6977"/>
                    </a:lnTo>
                    <a:lnTo>
                      <a:pt x="3489" y="3489"/>
                    </a:lnTo>
                    <a:close/>
                    <a:moveTo>
                      <a:pt x="3489" y="0"/>
                    </a:moveTo>
                    <a:lnTo>
                      <a:pt x="3489" y="1739"/>
                    </a:lnTo>
                    <a:lnTo>
                      <a:pt x="1751" y="1739"/>
                    </a:lnTo>
                    <a:lnTo>
                      <a:pt x="1751" y="3489"/>
                    </a:lnTo>
                    <a:lnTo>
                      <a:pt x="0" y="3489"/>
                    </a:lnTo>
                    <a:lnTo>
                      <a:pt x="0" y="6977"/>
                    </a:lnTo>
                    <a:lnTo>
                      <a:pt x="1751" y="6977"/>
                    </a:lnTo>
                    <a:lnTo>
                      <a:pt x="1751" y="8728"/>
                    </a:lnTo>
                    <a:lnTo>
                      <a:pt x="3489" y="8728"/>
                    </a:lnTo>
                    <a:lnTo>
                      <a:pt x="3489" y="10466"/>
                    </a:lnTo>
                    <a:lnTo>
                      <a:pt x="6977" y="10466"/>
                    </a:lnTo>
                    <a:lnTo>
                      <a:pt x="6977" y="8728"/>
                    </a:lnTo>
                    <a:lnTo>
                      <a:pt x="8728" y="8728"/>
                    </a:lnTo>
                    <a:lnTo>
                      <a:pt x="8728" y="6977"/>
                    </a:lnTo>
                    <a:lnTo>
                      <a:pt x="10466" y="6977"/>
                    </a:lnTo>
                    <a:lnTo>
                      <a:pt x="10466" y="3489"/>
                    </a:lnTo>
                    <a:lnTo>
                      <a:pt x="8728" y="3489"/>
                    </a:lnTo>
                    <a:lnTo>
                      <a:pt x="8728" y="1739"/>
                    </a:lnTo>
                    <a:lnTo>
                      <a:pt x="6977" y="1739"/>
                    </a:lnTo>
                    <a:lnTo>
                      <a:pt x="697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397147" y="3852853"/>
                <a:ext cx="7725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751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320471" y="3930059"/>
                <a:ext cx="76720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2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38" y="1751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858837" y="3930059"/>
                <a:ext cx="77294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2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782161" y="3852853"/>
                <a:ext cx="7672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1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39" y="1751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" name="Google Shape;131;p5"/>
            <p:cNvGrpSpPr/>
            <p:nvPr/>
          </p:nvGrpSpPr>
          <p:grpSpPr>
            <a:xfrm rot="2700000">
              <a:off x="263180" y="1180795"/>
              <a:ext cx="182912" cy="182969"/>
              <a:chOff x="3052932" y="2641078"/>
              <a:chExt cx="616189" cy="616674"/>
            </a:xfrm>
          </p:grpSpPr>
          <p:sp>
            <p:nvSpPr>
              <p:cNvPr id="132" name="Google Shape;132;p5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5"/>
            <p:cNvGrpSpPr/>
            <p:nvPr/>
          </p:nvGrpSpPr>
          <p:grpSpPr>
            <a:xfrm rot="2700000">
              <a:off x="1148680" y="179620"/>
              <a:ext cx="182912" cy="182969"/>
              <a:chOff x="3052932" y="2641078"/>
              <a:chExt cx="616189" cy="616674"/>
            </a:xfrm>
          </p:grpSpPr>
          <p:sp>
            <p:nvSpPr>
              <p:cNvPr id="137" name="Google Shape;137;p5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" name="Google Shape;141;p5"/>
            <p:cNvGrpSpPr/>
            <p:nvPr/>
          </p:nvGrpSpPr>
          <p:grpSpPr>
            <a:xfrm rot="2700000">
              <a:off x="8584505" y="3906195"/>
              <a:ext cx="182912" cy="182969"/>
              <a:chOff x="3052932" y="2641078"/>
              <a:chExt cx="616189" cy="616674"/>
            </a:xfrm>
          </p:grpSpPr>
          <p:sp>
            <p:nvSpPr>
              <p:cNvPr id="142" name="Google Shape;142;p5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5"/>
            <p:cNvGrpSpPr/>
            <p:nvPr/>
          </p:nvGrpSpPr>
          <p:grpSpPr>
            <a:xfrm rot="2700000">
              <a:off x="7847530" y="4747445"/>
              <a:ext cx="182912" cy="182969"/>
              <a:chOff x="3052932" y="2641078"/>
              <a:chExt cx="616189" cy="616674"/>
            </a:xfrm>
          </p:grpSpPr>
          <p:sp>
            <p:nvSpPr>
              <p:cNvPr id="147" name="Google Shape;147;p5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6"/>
          <p:cNvPicPr preferRelativeResize="0"/>
          <p:nvPr/>
        </p:nvPicPr>
        <p:blipFill rotWithShape="1">
          <a:blip r:embed="rId2">
            <a:alphaModFix amt="80000"/>
          </a:blip>
          <a:srcRect l="19" r="9"/>
          <a:stretch/>
        </p:blipFill>
        <p:spPr>
          <a:xfrm>
            <a:off x="0" y="-875"/>
            <a:ext cx="9144005" cy="51452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45000"/>
              </a:schemeClr>
            </a:outerShdw>
          </a:effectLst>
        </p:spPr>
      </p:pic>
      <p:sp>
        <p:nvSpPr>
          <p:cNvPr id="153" name="Google Shape;15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4" name="Google Shape;154;p6"/>
          <p:cNvGrpSpPr/>
          <p:nvPr/>
        </p:nvGrpSpPr>
        <p:grpSpPr>
          <a:xfrm>
            <a:off x="-241250" y="-83102"/>
            <a:ext cx="9994042" cy="3172454"/>
            <a:chOff x="-241250" y="-83102"/>
            <a:chExt cx="9994042" cy="3172454"/>
          </a:xfrm>
        </p:grpSpPr>
        <p:sp>
          <p:nvSpPr>
            <p:cNvPr id="155" name="Google Shape;155;p6"/>
            <p:cNvSpPr/>
            <p:nvPr/>
          </p:nvSpPr>
          <p:spPr>
            <a:xfrm>
              <a:off x="884978" y="-83102"/>
              <a:ext cx="308043" cy="308043"/>
            </a:xfrm>
            <a:custGeom>
              <a:avLst/>
              <a:gdLst/>
              <a:ahLst/>
              <a:cxnLst/>
              <a:rect l="l" t="t" r="r" b="b"/>
              <a:pathLst>
                <a:path w="12943" h="12943" extrusionOk="0">
                  <a:moveTo>
                    <a:pt x="8097" y="4859"/>
                  </a:moveTo>
                  <a:lnTo>
                    <a:pt x="8097" y="8085"/>
                  </a:lnTo>
                  <a:lnTo>
                    <a:pt x="4858" y="8085"/>
                  </a:lnTo>
                  <a:lnTo>
                    <a:pt x="4858" y="4859"/>
                  </a:lnTo>
                  <a:close/>
                  <a:moveTo>
                    <a:pt x="4858" y="1"/>
                  </a:moveTo>
                  <a:lnTo>
                    <a:pt x="4858" y="1620"/>
                  </a:lnTo>
                  <a:lnTo>
                    <a:pt x="3239" y="1620"/>
                  </a:lnTo>
                  <a:lnTo>
                    <a:pt x="3239" y="3239"/>
                  </a:lnTo>
                  <a:lnTo>
                    <a:pt x="1620" y="3239"/>
                  </a:lnTo>
                  <a:lnTo>
                    <a:pt x="1620" y="4859"/>
                  </a:lnTo>
                  <a:lnTo>
                    <a:pt x="1" y="4859"/>
                  </a:lnTo>
                  <a:lnTo>
                    <a:pt x="1" y="8085"/>
                  </a:lnTo>
                  <a:lnTo>
                    <a:pt x="1620" y="8085"/>
                  </a:lnTo>
                  <a:lnTo>
                    <a:pt x="1620" y="9705"/>
                  </a:lnTo>
                  <a:lnTo>
                    <a:pt x="3239" y="9705"/>
                  </a:lnTo>
                  <a:lnTo>
                    <a:pt x="3239" y="11324"/>
                  </a:lnTo>
                  <a:lnTo>
                    <a:pt x="4858" y="11324"/>
                  </a:lnTo>
                  <a:lnTo>
                    <a:pt x="4858" y="12943"/>
                  </a:lnTo>
                  <a:lnTo>
                    <a:pt x="8097" y="12943"/>
                  </a:lnTo>
                  <a:lnTo>
                    <a:pt x="8097" y="11324"/>
                  </a:lnTo>
                  <a:lnTo>
                    <a:pt x="9716" y="11324"/>
                  </a:lnTo>
                  <a:lnTo>
                    <a:pt x="9716" y="9705"/>
                  </a:lnTo>
                  <a:lnTo>
                    <a:pt x="11323" y="9705"/>
                  </a:lnTo>
                  <a:lnTo>
                    <a:pt x="11323" y="8085"/>
                  </a:lnTo>
                  <a:lnTo>
                    <a:pt x="12943" y="8085"/>
                  </a:lnTo>
                  <a:lnTo>
                    <a:pt x="12943" y="4859"/>
                  </a:lnTo>
                  <a:lnTo>
                    <a:pt x="11323" y="4859"/>
                  </a:lnTo>
                  <a:lnTo>
                    <a:pt x="11323" y="3239"/>
                  </a:lnTo>
                  <a:lnTo>
                    <a:pt x="9716" y="3239"/>
                  </a:lnTo>
                  <a:lnTo>
                    <a:pt x="9716" y="1620"/>
                  </a:lnTo>
                  <a:lnTo>
                    <a:pt x="8097" y="1620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-241250" y="365675"/>
              <a:ext cx="859310" cy="245448"/>
            </a:xfrm>
            <a:custGeom>
              <a:avLst/>
              <a:gdLst/>
              <a:ahLst/>
              <a:cxnLst/>
              <a:rect l="l" t="t" r="r" b="b"/>
              <a:pathLst>
                <a:path w="24099" h="6883" extrusionOk="0">
                  <a:moveTo>
                    <a:pt x="6883" y="1"/>
                  </a:moveTo>
                  <a:lnTo>
                    <a:pt x="6883" y="1715"/>
                  </a:lnTo>
                  <a:lnTo>
                    <a:pt x="5168" y="1715"/>
                  </a:lnTo>
                  <a:lnTo>
                    <a:pt x="5168" y="3441"/>
                  </a:lnTo>
                  <a:lnTo>
                    <a:pt x="3442" y="3441"/>
                  </a:lnTo>
                  <a:lnTo>
                    <a:pt x="3442" y="5156"/>
                  </a:lnTo>
                  <a:lnTo>
                    <a:pt x="1" y="5156"/>
                  </a:lnTo>
                  <a:lnTo>
                    <a:pt x="1" y="6882"/>
                  </a:lnTo>
                  <a:lnTo>
                    <a:pt x="12050" y="6882"/>
                  </a:lnTo>
                  <a:lnTo>
                    <a:pt x="12050" y="5156"/>
                  </a:lnTo>
                  <a:lnTo>
                    <a:pt x="13764" y="5156"/>
                  </a:lnTo>
                  <a:lnTo>
                    <a:pt x="13764" y="6882"/>
                  </a:lnTo>
                  <a:lnTo>
                    <a:pt x="24099" y="6882"/>
                  </a:lnTo>
                  <a:lnTo>
                    <a:pt x="24099" y="5156"/>
                  </a:lnTo>
                  <a:lnTo>
                    <a:pt x="20658" y="5156"/>
                  </a:lnTo>
                  <a:lnTo>
                    <a:pt x="20658" y="3441"/>
                  </a:lnTo>
                  <a:lnTo>
                    <a:pt x="17217" y="3441"/>
                  </a:lnTo>
                  <a:lnTo>
                    <a:pt x="17217" y="1715"/>
                  </a:lnTo>
                  <a:lnTo>
                    <a:pt x="13764" y="1715"/>
                  </a:lnTo>
                  <a:lnTo>
                    <a:pt x="13764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34378" y="926823"/>
              <a:ext cx="308043" cy="308043"/>
            </a:xfrm>
            <a:custGeom>
              <a:avLst/>
              <a:gdLst/>
              <a:ahLst/>
              <a:cxnLst/>
              <a:rect l="l" t="t" r="r" b="b"/>
              <a:pathLst>
                <a:path w="12943" h="12943" extrusionOk="0">
                  <a:moveTo>
                    <a:pt x="8097" y="4859"/>
                  </a:moveTo>
                  <a:lnTo>
                    <a:pt x="8097" y="8085"/>
                  </a:lnTo>
                  <a:lnTo>
                    <a:pt x="4858" y="8085"/>
                  </a:lnTo>
                  <a:lnTo>
                    <a:pt x="4858" y="4859"/>
                  </a:lnTo>
                  <a:close/>
                  <a:moveTo>
                    <a:pt x="4858" y="1"/>
                  </a:moveTo>
                  <a:lnTo>
                    <a:pt x="4858" y="1620"/>
                  </a:lnTo>
                  <a:lnTo>
                    <a:pt x="3239" y="1620"/>
                  </a:lnTo>
                  <a:lnTo>
                    <a:pt x="3239" y="3239"/>
                  </a:lnTo>
                  <a:lnTo>
                    <a:pt x="1620" y="3239"/>
                  </a:lnTo>
                  <a:lnTo>
                    <a:pt x="1620" y="4859"/>
                  </a:lnTo>
                  <a:lnTo>
                    <a:pt x="1" y="4859"/>
                  </a:lnTo>
                  <a:lnTo>
                    <a:pt x="1" y="8085"/>
                  </a:lnTo>
                  <a:lnTo>
                    <a:pt x="1620" y="8085"/>
                  </a:lnTo>
                  <a:lnTo>
                    <a:pt x="1620" y="9705"/>
                  </a:lnTo>
                  <a:lnTo>
                    <a:pt x="3239" y="9705"/>
                  </a:lnTo>
                  <a:lnTo>
                    <a:pt x="3239" y="11324"/>
                  </a:lnTo>
                  <a:lnTo>
                    <a:pt x="4858" y="11324"/>
                  </a:lnTo>
                  <a:lnTo>
                    <a:pt x="4858" y="12943"/>
                  </a:lnTo>
                  <a:lnTo>
                    <a:pt x="8097" y="12943"/>
                  </a:lnTo>
                  <a:lnTo>
                    <a:pt x="8097" y="11324"/>
                  </a:lnTo>
                  <a:lnTo>
                    <a:pt x="9716" y="11324"/>
                  </a:lnTo>
                  <a:lnTo>
                    <a:pt x="9716" y="9705"/>
                  </a:lnTo>
                  <a:lnTo>
                    <a:pt x="11323" y="9705"/>
                  </a:lnTo>
                  <a:lnTo>
                    <a:pt x="11323" y="8085"/>
                  </a:lnTo>
                  <a:lnTo>
                    <a:pt x="12943" y="8085"/>
                  </a:lnTo>
                  <a:lnTo>
                    <a:pt x="12943" y="4859"/>
                  </a:lnTo>
                  <a:lnTo>
                    <a:pt x="11323" y="4859"/>
                  </a:lnTo>
                  <a:lnTo>
                    <a:pt x="11323" y="3239"/>
                  </a:lnTo>
                  <a:lnTo>
                    <a:pt x="9716" y="3239"/>
                  </a:lnTo>
                  <a:lnTo>
                    <a:pt x="9716" y="1620"/>
                  </a:lnTo>
                  <a:lnTo>
                    <a:pt x="8097" y="1620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Google Shape;158;p6"/>
            <p:cNvGrpSpPr/>
            <p:nvPr/>
          </p:nvGrpSpPr>
          <p:grpSpPr>
            <a:xfrm>
              <a:off x="8888386" y="2680616"/>
              <a:ext cx="408736" cy="408736"/>
              <a:chOff x="3052403" y="3369590"/>
              <a:chExt cx="678174" cy="678174"/>
            </a:xfrm>
          </p:grpSpPr>
          <p:sp>
            <p:nvSpPr>
              <p:cNvPr id="159" name="Google Shape;159;p6"/>
              <p:cNvSpPr/>
              <p:nvPr/>
            </p:nvSpPr>
            <p:spPr>
              <a:xfrm>
                <a:off x="3052403" y="3369590"/>
                <a:ext cx="678174" cy="452337"/>
              </a:xfrm>
              <a:custGeom>
                <a:avLst/>
                <a:gdLst/>
                <a:ahLst/>
                <a:cxnLst/>
                <a:rect l="l" t="t" r="r" b="b"/>
                <a:pathLst>
                  <a:path w="15372" h="10253" extrusionOk="0">
                    <a:moveTo>
                      <a:pt x="5120" y="1"/>
                    </a:moveTo>
                    <a:lnTo>
                      <a:pt x="5120" y="2561"/>
                    </a:lnTo>
                    <a:lnTo>
                      <a:pt x="2560" y="2561"/>
                    </a:lnTo>
                    <a:lnTo>
                      <a:pt x="2560" y="5121"/>
                    </a:lnTo>
                    <a:lnTo>
                      <a:pt x="0" y="5121"/>
                    </a:lnTo>
                    <a:lnTo>
                      <a:pt x="0" y="10252"/>
                    </a:lnTo>
                    <a:lnTo>
                      <a:pt x="15371" y="10252"/>
                    </a:lnTo>
                    <a:lnTo>
                      <a:pt x="15371" y="5121"/>
                    </a:lnTo>
                    <a:lnTo>
                      <a:pt x="12812" y="5121"/>
                    </a:lnTo>
                    <a:lnTo>
                      <a:pt x="12812" y="2561"/>
                    </a:lnTo>
                    <a:lnTo>
                      <a:pt x="10252" y="2561"/>
                    </a:lnTo>
                    <a:lnTo>
                      <a:pt x="10252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3165344" y="3821883"/>
                <a:ext cx="452293" cy="225882"/>
              </a:xfrm>
              <a:custGeom>
                <a:avLst/>
                <a:gdLst/>
                <a:ahLst/>
                <a:cxnLst/>
                <a:rect l="l" t="t" r="r" b="b"/>
                <a:pathLst>
                  <a:path w="10252" h="5120" extrusionOk="0">
                    <a:moveTo>
                      <a:pt x="0" y="0"/>
                    </a:moveTo>
                    <a:lnTo>
                      <a:pt x="0" y="2560"/>
                    </a:lnTo>
                    <a:lnTo>
                      <a:pt x="2560" y="2560"/>
                    </a:lnTo>
                    <a:lnTo>
                      <a:pt x="2560" y="5120"/>
                    </a:lnTo>
                    <a:lnTo>
                      <a:pt x="7692" y="5120"/>
                    </a:lnTo>
                    <a:lnTo>
                      <a:pt x="7692" y="2560"/>
                    </a:lnTo>
                    <a:lnTo>
                      <a:pt x="10252" y="2560"/>
                    </a:lnTo>
                    <a:lnTo>
                      <a:pt x="10252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6"/>
              <p:cNvSpPr/>
              <p:nvPr/>
            </p:nvSpPr>
            <p:spPr>
              <a:xfrm>
                <a:off x="3052403" y="3369590"/>
                <a:ext cx="112985" cy="11298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0" y="1"/>
                    </a:moveTo>
                    <a:lnTo>
                      <a:pt x="0" y="2561"/>
                    </a:lnTo>
                    <a:lnTo>
                      <a:pt x="2560" y="2561"/>
                    </a:lnTo>
                    <a:lnTo>
                      <a:pt x="2560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6"/>
              <p:cNvSpPr/>
              <p:nvPr/>
            </p:nvSpPr>
            <p:spPr>
              <a:xfrm>
                <a:off x="3617592" y="3369590"/>
                <a:ext cx="112985" cy="11298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1" extrusionOk="0">
                    <a:moveTo>
                      <a:pt x="1" y="1"/>
                    </a:moveTo>
                    <a:lnTo>
                      <a:pt x="1" y="2561"/>
                    </a:lnTo>
                    <a:lnTo>
                      <a:pt x="2560" y="2561"/>
                    </a:lnTo>
                    <a:lnTo>
                      <a:pt x="2560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6"/>
              <p:cNvSpPr/>
              <p:nvPr/>
            </p:nvSpPr>
            <p:spPr>
              <a:xfrm>
                <a:off x="3052403" y="3934824"/>
                <a:ext cx="112985" cy="112941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0" extrusionOk="0">
                    <a:moveTo>
                      <a:pt x="0" y="0"/>
                    </a:moveTo>
                    <a:lnTo>
                      <a:pt x="0" y="2560"/>
                    </a:lnTo>
                    <a:lnTo>
                      <a:pt x="2560" y="2560"/>
                    </a:lnTo>
                    <a:lnTo>
                      <a:pt x="2560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6"/>
              <p:cNvSpPr/>
              <p:nvPr/>
            </p:nvSpPr>
            <p:spPr>
              <a:xfrm>
                <a:off x="3617592" y="3934824"/>
                <a:ext cx="112985" cy="112941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560" extrusionOk="0">
                    <a:moveTo>
                      <a:pt x="1" y="0"/>
                    </a:moveTo>
                    <a:lnTo>
                      <a:pt x="1" y="2560"/>
                    </a:lnTo>
                    <a:lnTo>
                      <a:pt x="2560" y="2560"/>
                    </a:lnTo>
                    <a:lnTo>
                      <a:pt x="2560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5" name="Google Shape;165;p6"/>
            <p:cNvSpPr/>
            <p:nvPr/>
          </p:nvSpPr>
          <p:spPr>
            <a:xfrm>
              <a:off x="7916448" y="21278"/>
              <a:ext cx="203862" cy="203665"/>
            </a:xfrm>
            <a:custGeom>
              <a:avLst/>
              <a:gdLst/>
              <a:ahLst/>
              <a:cxnLst/>
              <a:rect l="l" t="t" r="r" b="b"/>
              <a:pathLst>
                <a:path w="13503" h="13490" extrusionOk="0">
                  <a:moveTo>
                    <a:pt x="4501" y="0"/>
                  </a:moveTo>
                  <a:lnTo>
                    <a:pt x="4501" y="1500"/>
                  </a:lnTo>
                  <a:lnTo>
                    <a:pt x="3001" y="1500"/>
                  </a:lnTo>
                  <a:lnTo>
                    <a:pt x="3001" y="3000"/>
                  </a:lnTo>
                  <a:lnTo>
                    <a:pt x="1501" y="3000"/>
                  </a:lnTo>
                  <a:lnTo>
                    <a:pt x="1501" y="4501"/>
                  </a:lnTo>
                  <a:lnTo>
                    <a:pt x="0" y="4501"/>
                  </a:lnTo>
                  <a:lnTo>
                    <a:pt x="0" y="8989"/>
                  </a:lnTo>
                  <a:lnTo>
                    <a:pt x="1501" y="8989"/>
                  </a:lnTo>
                  <a:lnTo>
                    <a:pt x="1501" y="10489"/>
                  </a:lnTo>
                  <a:lnTo>
                    <a:pt x="3001" y="10489"/>
                  </a:lnTo>
                  <a:lnTo>
                    <a:pt x="3001" y="11990"/>
                  </a:lnTo>
                  <a:lnTo>
                    <a:pt x="4501" y="11990"/>
                  </a:lnTo>
                  <a:lnTo>
                    <a:pt x="4501" y="13490"/>
                  </a:lnTo>
                  <a:lnTo>
                    <a:pt x="9001" y="13490"/>
                  </a:lnTo>
                  <a:lnTo>
                    <a:pt x="9001" y="11990"/>
                  </a:lnTo>
                  <a:lnTo>
                    <a:pt x="10502" y="11990"/>
                  </a:lnTo>
                  <a:lnTo>
                    <a:pt x="10502" y="10489"/>
                  </a:lnTo>
                  <a:lnTo>
                    <a:pt x="12002" y="10489"/>
                  </a:lnTo>
                  <a:lnTo>
                    <a:pt x="12002" y="8989"/>
                  </a:lnTo>
                  <a:lnTo>
                    <a:pt x="13502" y="8989"/>
                  </a:lnTo>
                  <a:lnTo>
                    <a:pt x="13502" y="7489"/>
                  </a:lnTo>
                  <a:lnTo>
                    <a:pt x="13502" y="4501"/>
                  </a:lnTo>
                  <a:lnTo>
                    <a:pt x="12002" y="4501"/>
                  </a:lnTo>
                  <a:lnTo>
                    <a:pt x="12002" y="3000"/>
                  </a:lnTo>
                  <a:lnTo>
                    <a:pt x="10502" y="3000"/>
                  </a:lnTo>
                  <a:lnTo>
                    <a:pt x="10502" y="1500"/>
                  </a:lnTo>
                  <a:lnTo>
                    <a:pt x="9001" y="1500"/>
                  </a:lnTo>
                  <a:lnTo>
                    <a:pt x="9001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6"/>
            <p:cNvGrpSpPr/>
            <p:nvPr/>
          </p:nvGrpSpPr>
          <p:grpSpPr>
            <a:xfrm>
              <a:off x="8541987" y="611135"/>
              <a:ext cx="1210805" cy="526366"/>
              <a:chOff x="1624187" y="402335"/>
              <a:chExt cx="1210805" cy="526366"/>
            </a:xfrm>
          </p:grpSpPr>
          <p:sp>
            <p:nvSpPr>
              <p:cNvPr id="167" name="Google Shape;167;p6"/>
              <p:cNvSpPr/>
              <p:nvPr/>
            </p:nvSpPr>
            <p:spPr>
              <a:xfrm>
                <a:off x="1624187" y="402335"/>
                <a:ext cx="1210805" cy="368249"/>
              </a:xfrm>
              <a:custGeom>
                <a:avLst/>
                <a:gdLst/>
                <a:ahLst/>
                <a:cxnLst/>
                <a:rect l="l" t="t" r="r" b="b"/>
                <a:pathLst>
                  <a:path w="27445" h="8347" extrusionOk="0">
                    <a:moveTo>
                      <a:pt x="9549" y="1"/>
                    </a:moveTo>
                    <a:lnTo>
                      <a:pt x="9549" y="1191"/>
                    </a:lnTo>
                    <a:lnTo>
                      <a:pt x="8359" y="1191"/>
                    </a:lnTo>
                    <a:lnTo>
                      <a:pt x="8359" y="2382"/>
                    </a:lnTo>
                    <a:lnTo>
                      <a:pt x="5965" y="2382"/>
                    </a:lnTo>
                    <a:lnTo>
                      <a:pt x="5965" y="3573"/>
                    </a:lnTo>
                    <a:lnTo>
                      <a:pt x="4775" y="3573"/>
                    </a:lnTo>
                    <a:lnTo>
                      <a:pt x="4775" y="4775"/>
                    </a:lnTo>
                    <a:lnTo>
                      <a:pt x="2394" y="4775"/>
                    </a:lnTo>
                    <a:lnTo>
                      <a:pt x="2394" y="5966"/>
                    </a:lnTo>
                    <a:lnTo>
                      <a:pt x="0" y="5966"/>
                    </a:lnTo>
                    <a:lnTo>
                      <a:pt x="0" y="7156"/>
                    </a:lnTo>
                    <a:lnTo>
                      <a:pt x="3584" y="7156"/>
                    </a:lnTo>
                    <a:lnTo>
                      <a:pt x="3584" y="8347"/>
                    </a:lnTo>
                    <a:lnTo>
                      <a:pt x="10740" y="8347"/>
                    </a:lnTo>
                    <a:lnTo>
                      <a:pt x="10740" y="7156"/>
                    </a:lnTo>
                    <a:lnTo>
                      <a:pt x="9549" y="7156"/>
                    </a:lnTo>
                    <a:lnTo>
                      <a:pt x="9549" y="5966"/>
                    </a:lnTo>
                    <a:lnTo>
                      <a:pt x="8359" y="5966"/>
                    </a:lnTo>
                    <a:lnTo>
                      <a:pt x="8359" y="4775"/>
                    </a:lnTo>
                    <a:lnTo>
                      <a:pt x="11930" y="4775"/>
                    </a:lnTo>
                    <a:lnTo>
                      <a:pt x="11930" y="5966"/>
                    </a:lnTo>
                    <a:lnTo>
                      <a:pt x="10740" y="5966"/>
                    </a:lnTo>
                    <a:lnTo>
                      <a:pt x="10740" y="7156"/>
                    </a:lnTo>
                    <a:lnTo>
                      <a:pt x="27444" y="7156"/>
                    </a:lnTo>
                    <a:lnTo>
                      <a:pt x="27444" y="5966"/>
                    </a:lnTo>
                    <a:lnTo>
                      <a:pt x="25063" y="5966"/>
                    </a:lnTo>
                    <a:lnTo>
                      <a:pt x="25063" y="4775"/>
                    </a:lnTo>
                    <a:lnTo>
                      <a:pt x="21479" y="4775"/>
                    </a:lnTo>
                    <a:lnTo>
                      <a:pt x="21479" y="3573"/>
                    </a:lnTo>
                    <a:lnTo>
                      <a:pt x="19098" y="3573"/>
                    </a:lnTo>
                    <a:lnTo>
                      <a:pt x="19098" y="2382"/>
                    </a:lnTo>
                    <a:lnTo>
                      <a:pt x="16705" y="2382"/>
                    </a:lnTo>
                    <a:lnTo>
                      <a:pt x="16705" y="1191"/>
                    </a:lnTo>
                    <a:lnTo>
                      <a:pt x="14324" y="1191"/>
                    </a:lnTo>
                    <a:lnTo>
                      <a:pt x="14324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6"/>
              <p:cNvSpPr/>
              <p:nvPr/>
            </p:nvSpPr>
            <p:spPr>
              <a:xfrm>
                <a:off x="2122141" y="876157"/>
                <a:ext cx="52588" cy="52544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1191" extrusionOk="0">
                    <a:moveTo>
                      <a:pt x="0" y="0"/>
                    </a:moveTo>
                    <a:lnTo>
                      <a:pt x="0" y="1191"/>
                    </a:lnTo>
                    <a:lnTo>
                      <a:pt x="1191" y="1191"/>
                    </a:lnTo>
                    <a:lnTo>
                      <a:pt x="119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6"/>
              <p:cNvSpPr/>
              <p:nvPr/>
            </p:nvSpPr>
            <p:spPr>
              <a:xfrm>
                <a:off x="1832731" y="402335"/>
                <a:ext cx="52544" cy="52588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1192" extrusionOk="0">
                    <a:moveTo>
                      <a:pt x="0" y="1"/>
                    </a:moveTo>
                    <a:lnTo>
                      <a:pt x="0" y="1191"/>
                    </a:lnTo>
                    <a:lnTo>
                      <a:pt x="1191" y="1191"/>
                    </a:lnTo>
                    <a:lnTo>
                      <a:pt x="119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6"/>
              <p:cNvSpPr/>
              <p:nvPr/>
            </p:nvSpPr>
            <p:spPr>
              <a:xfrm>
                <a:off x="1832731" y="876157"/>
                <a:ext cx="157588" cy="52544"/>
              </a:xfrm>
              <a:custGeom>
                <a:avLst/>
                <a:gdLst/>
                <a:ahLst/>
                <a:cxnLst/>
                <a:rect l="l" t="t" r="r" b="b"/>
                <a:pathLst>
                  <a:path w="3572" h="1191" extrusionOk="0">
                    <a:moveTo>
                      <a:pt x="0" y="0"/>
                    </a:moveTo>
                    <a:lnTo>
                      <a:pt x="0" y="1191"/>
                    </a:lnTo>
                    <a:lnTo>
                      <a:pt x="3572" y="1191"/>
                    </a:lnTo>
                    <a:lnTo>
                      <a:pt x="3572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" name="Google Shape;171;p6"/>
            <p:cNvSpPr/>
            <p:nvPr/>
          </p:nvSpPr>
          <p:spPr>
            <a:xfrm>
              <a:off x="8609253" y="136973"/>
              <a:ext cx="308043" cy="308043"/>
            </a:xfrm>
            <a:custGeom>
              <a:avLst/>
              <a:gdLst/>
              <a:ahLst/>
              <a:cxnLst/>
              <a:rect l="l" t="t" r="r" b="b"/>
              <a:pathLst>
                <a:path w="12943" h="12943" extrusionOk="0">
                  <a:moveTo>
                    <a:pt x="8097" y="4859"/>
                  </a:moveTo>
                  <a:lnTo>
                    <a:pt x="8097" y="8085"/>
                  </a:lnTo>
                  <a:lnTo>
                    <a:pt x="4858" y="8085"/>
                  </a:lnTo>
                  <a:lnTo>
                    <a:pt x="4858" y="4859"/>
                  </a:lnTo>
                  <a:close/>
                  <a:moveTo>
                    <a:pt x="4858" y="1"/>
                  </a:moveTo>
                  <a:lnTo>
                    <a:pt x="4858" y="1620"/>
                  </a:lnTo>
                  <a:lnTo>
                    <a:pt x="3239" y="1620"/>
                  </a:lnTo>
                  <a:lnTo>
                    <a:pt x="3239" y="3239"/>
                  </a:lnTo>
                  <a:lnTo>
                    <a:pt x="1620" y="3239"/>
                  </a:lnTo>
                  <a:lnTo>
                    <a:pt x="1620" y="4859"/>
                  </a:lnTo>
                  <a:lnTo>
                    <a:pt x="1" y="4859"/>
                  </a:lnTo>
                  <a:lnTo>
                    <a:pt x="1" y="8085"/>
                  </a:lnTo>
                  <a:lnTo>
                    <a:pt x="1620" y="8085"/>
                  </a:lnTo>
                  <a:lnTo>
                    <a:pt x="1620" y="9705"/>
                  </a:lnTo>
                  <a:lnTo>
                    <a:pt x="3239" y="9705"/>
                  </a:lnTo>
                  <a:lnTo>
                    <a:pt x="3239" y="11324"/>
                  </a:lnTo>
                  <a:lnTo>
                    <a:pt x="4858" y="11324"/>
                  </a:lnTo>
                  <a:lnTo>
                    <a:pt x="4858" y="12943"/>
                  </a:lnTo>
                  <a:lnTo>
                    <a:pt x="8097" y="12943"/>
                  </a:lnTo>
                  <a:lnTo>
                    <a:pt x="8097" y="11324"/>
                  </a:lnTo>
                  <a:lnTo>
                    <a:pt x="9716" y="11324"/>
                  </a:lnTo>
                  <a:lnTo>
                    <a:pt x="9716" y="9705"/>
                  </a:lnTo>
                  <a:lnTo>
                    <a:pt x="11323" y="9705"/>
                  </a:lnTo>
                  <a:lnTo>
                    <a:pt x="11323" y="8085"/>
                  </a:lnTo>
                  <a:lnTo>
                    <a:pt x="12943" y="8085"/>
                  </a:lnTo>
                  <a:lnTo>
                    <a:pt x="12943" y="4859"/>
                  </a:lnTo>
                  <a:lnTo>
                    <a:pt x="11323" y="4859"/>
                  </a:lnTo>
                  <a:lnTo>
                    <a:pt x="11323" y="3239"/>
                  </a:lnTo>
                  <a:lnTo>
                    <a:pt x="9716" y="3239"/>
                  </a:lnTo>
                  <a:lnTo>
                    <a:pt x="9716" y="1620"/>
                  </a:lnTo>
                  <a:lnTo>
                    <a:pt x="8097" y="1620"/>
                  </a:lnTo>
                  <a:lnTo>
                    <a:pt x="8097" y="1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7"/>
          <p:cNvPicPr preferRelativeResize="0"/>
          <p:nvPr/>
        </p:nvPicPr>
        <p:blipFill rotWithShape="1">
          <a:blip r:embed="rId2">
            <a:alphaModFix amt="80000"/>
          </a:blip>
          <a:srcRect l="19" r="9"/>
          <a:stretch/>
        </p:blipFill>
        <p:spPr>
          <a:xfrm>
            <a:off x="0" y="-875"/>
            <a:ext cx="9144005" cy="51452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45000"/>
              </a:schemeClr>
            </a:outerShdw>
          </a:effectLst>
        </p:spPr>
      </p:pic>
      <p:sp>
        <p:nvSpPr>
          <p:cNvPr id="174" name="Google Shape;174;p7"/>
          <p:cNvSpPr txBox="1">
            <a:spLocks noGrp="1"/>
          </p:cNvSpPr>
          <p:nvPr>
            <p:ph type="title"/>
          </p:nvPr>
        </p:nvSpPr>
        <p:spPr>
          <a:xfrm>
            <a:off x="720000" y="881425"/>
            <a:ext cx="340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7"/>
          <p:cNvSpPr txBox="1">
            <a:spLocks noGrp="1"/>
          </p:cNvSpPr>
          <p:nvPr>
            <p:ph type="body" idx="1"/>
          </p:nvPr>
        </p:nvSpPr>
        <p:spPr>
          <a:xfrm>
            <a:off x="720000" y="1627775"/>
            <a:ext cx="34053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7"/>
          <p:cNvSpPr>
            <a:spLocks noGrp="1"/>
          </p:cNvSpPr>
          <p:nvPr>
            <p:ph type="pic" idx="2"/>
          </p:nvPr>
        </p:nvSpPr>
        <p:spPr>
          <a:xfrm>
            <a:off x="5242000" y="961650"/>
            <a:ext cx="3186900" cy="3220200"/>
          </a:xfrm>
          <a:prstGeom prst="rect">
            <a:avLst/>
          </a:prstGeom>
          <a:noFill/>
          <a:ln>
            <a:noFill/>
          </a:ln>
          <a:effectLst>
            <a:outerShdw blurRad="128588" dist="57150" dir="5400000" algn="bl" rotWithShape="0">
              <a:schemeClr val="lt2">
                <a:alpha val="50000"/>
              </a:schemeClr>
            </a:outerShdw>
          </a:effectLst>
        </p:spPr>
      </p:sp>
      <p:grpSp>
        <p:nvGrpSpPr>
          <p:cNvPr id="177" name="Google Shape;177;p7"/>
          <p:cNvGrpSpPr/>
          <p:nvPr/>
        </p:nvGrpSpPr>
        <p:grpSpPr>
          <a:xfrm>
            <a:off x="-160524" y="493213"/>
            <a:ext cx="9451203" cy="4458936"/>
            <a:chOff x="-160524" y="493213"/>
            <a:chExt cx="9451203" cy="4458936"/>
          </a:xfrm>
        </p:grpSpPr>
        <p:grpSp>
          <p:nvGrpSpPr>
            <p:cNvPr id="178" name="Google Shape;178;p7"/>
            <p:cNvGrpSpPr/>
            <p:nvPr/>
          </p:nvGrpSpPr>
          <p:grpSpPr>
            <a:xfrm>
              <a:off x="8311986" y="493213"/>
              <a:ext cx="978694" cy="425409"/>
              <a:chOff x="1624187" y="402335"/>
              <a:chExt cx="1210805" cy="526366"/>
            </a:xfrm>
          </p:grpSpPr>
          <p:sp>
            <p:nvSpPr>
              <p:cNvPr id="179" name="Google Shape;179;p7"/>
              <p:cNvSpPr/>
              <p:nvPr/>
            </p:nvSpPr>
            <p:spPr>
              <a:xfrm>
                <a:off x="1624187" y="402335"/>
                <a:ext cx="1210805" cy="368249"/>
              </a:xfrm>
              <a:custGeom>
                <a:avLst/>
                <a:gdLst/>
                <a:ahLst/>
                <a:cxnLst/>
                <a:rect l="l" t="t" r="r" b="b"/>
                <a:pathLst>
                  <a:path w="27445" h="8347" extrusionOk="0">
                    <a:moveTo>
                      <a:pt x="9549" y="1"/>
                    </a:moveTo>
                    <a:lnTo>
                      <a:pt x="9549" y="1191"/>
                    </a:lnTo>
                    <a:lnTo>
                      <a:pt x="8359" y="1191"/>
                    </a:lnTo>
                    <a:lnTo>
                      <a:pt x="8359" y="2382"/>
                    </a:lnTo>
                    <a:lnTo>
                      <a:pt x="5965" y="2382"/>
                    </a:lnTo>
                    <a:lnTo>
                      <a:pt x="5965" y="3573"/>
                    </a:lnTo>
                    <a:lnTo>
                      <a:pt x="4775" y="3573"/>
                    </a:lnTo>
                    <a:lnTo>
                      <a:pt x="4775" y="4775"/>
                    </a:lnTo>
                    <a:lnTo>
                      <a:pt x="2394" y="4775"/>
                    </a:lnTo>
                    <a:lnTo>
                      <a:pt x="2394" y="5966"/>
                    </a:lnTo>
                    <a:lnTo>
                      <a:pt x="0" y="5966"/>
                    </a:lnTo>
                    <a:lnTo>
                      <a:pt x="0" y="7156"/>
                    </a:lnTo>
                    <a:lnTo>
                      <a:pt x="3584" y="7156"/>
                    </a:lnTo>
                    <a:lnTo>
                      <a:pt x="3584" y="8347"/>
                    </a:lnTo>
                    <a:lnTo>
                      <a:pt x="10740" y="8347"/>
                    </a:lnTo>
                    <a:lnTo>
                      <a:pt x="10740" y="7156"/>
                    </a:lnTo>
                    <a:lnTo>
                      <a:pt x="9549" y="7156"/>
                    </a:lnTo>
                    <a:lnTo>
                      <a:pt x="9549" y="5966"/>
                    </a:lnTo>
                    <a:lnTo>
                      <a:pt x="8359" y="5966"/>
                    </a:lnTo>
                    <a:lnTo>
                      <a:pt x="8359" y="4775"/>
                    </a:lnTo>
                    <a:lnTo>
                      <a:pt x="11930" y="4775"/>
                    </a:lnTo>
                    <a:lnTo>
                      <a:pt x="11930" y="5966"/>
                    </a:lnTo>
                    <a:lnTo>
                      <a:pt x="10740" y="5966"/>
                    </a:lnTo>
                    <a:lnTo>
                      <a:pt x="10740" y="7156"/>
                    </a:lnTo>
                    <a:lnTo>
                      <a:pt x="27444" y="7156"/>
                    </a:lnTo>
                    <a:lnTo>
                      <a:pt x="27444" y="5966"/>
                    </a:lnTo>
                    <a:lnTo>
                      <a:pt x="25063" y="5966"/>
                    </a:lnTo>
                    <a:lnTo>
                      <a:pt x="25063" y="4775"/>
                    </a:lnTo>
                    <a:lnTo>
                      <a:pt x="21479" y="4775"/>
                    </a:lnTo>
                    <a:lnTo>
                      <a:pt x="21479" y="3573"/>
                    </a:lnTo>
                    <a:lnTo>
                      <a:pt x="19098" y="3573"/>
                    </a:lnTo>
                    <a:lnTo>
                      <a:pt x="19098" y="2382"/>
                    </a:lnTo>
                    <a:lnTo>
                      <a:pt x="16705" y="2382"/>
                    </a:lnTo>
                    <a:lnTo>
                      <a:pt x="16705" y="1191"/>
                    </a:lnTo>
                    <a:lnTo>
                      <a:pt x="14324" y="1191"/>
                    </a:lnTo>
                    <a:lnTo>
                      <a:pt x="14324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7"/>
              <p:cNvSpPr/>
              <p:nvPr/>
            </p:nvSpPr>
            <p:spPr>
              <a:xfrm>
                <a:off x="2122141" y="876157"/>
                <a:ext cx="52588" cy="52544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1191" extrusionOk="0">
                    <a:moveTo>
                      <a:pt x="0" y="0"/>
                    </a:moveTo>
                    <a:lnTo>
                      <a:pt x="0" y="1191"/>
                    </a:lnTo>
                    <a:lnTo>
                      <a:pt x="1191" y="1191"/>
                    </a:lnTo>
                    <a:lnTo>
                      <a:pt x="119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7"/>
              <p:cNvSpPr/>
              <p:nvPr/>
            </p:nvSpPr>
            <p:spPr>
              <a:xfrm>
                <a:off x="1832731" y="402335"/>
                <a:ext cx="52544" cy="52588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1192" extrusionOk="0">
                    <a:moveTo>
                      <a:pt x="0" y="1"/>
                    </a:moveTo>
                    <a:lnTo>
                      <a:pt x="0" y="1191"/>
                    </a:lnTo>
                    <a:lnTo>
                      <a:pt x="1191" y="1191"/>
                    </a:lnTo>
                    <a:lnTo>
                      <a:pt x="119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7"/>
              <p:cNvSpPr/>
              <p:nvPr/>
            </p:nvSpPr>
            <p:spPr>
              <a:xfrm>
                <a:off x="1832731" y="876157"/>
                <a:ext cx="157588" cy="52544"/>
              </a:xfrm>
              <a:custGeom>
                <a:avLst/>
                <a:gdLst/>
                <a:ahLst/>
                <a:cxnLst/>
                <a:rect l="l" t="t" r="r" b="b"/>
                <a:pathLst>
                  <a:path w="3572" h="1191" extrusionOk="0">
                    <a:moveTo>
                      <a:pt x="0" y="0"/>
                    </a:moveTo>
                    <a:lnTo>
                      <a:pt x="0" y="1191"/>
                    </a:lnTo>
                    <a:lnTo>
                      <a:pt x="3572" y="1191"/>
                    </a:lnTo>
                    <a:lnTo>
                      <a:pt x="3572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" name="Google Shape;183;p7"/>
            <p:cNvGrpSpPr/>
            <p:nvPr/>
          </p:nvGrpSpPr>
          <p:grpSpPr>
            <a:xfrm>
              <a:off x="-160524" y="1257915"/>
              <a:ext cx="734380" cy="558925"/>
              <a:chOff x="3000389" y="360865"/>
              <a:chExt cx="734380" cy="558925"/>
            </a:xfrm>
          </p:grpSpPr>
          <p:sp>
            <p:nvSpPr>
              <p:cNvPr id="184" name="Google Shape;184;p7"/>
              <p:cNvSpPr/>
              <p:nvPr/>
            </p:nvSpPr>
            <p:spPr>
              <a:xfrm>
                <a:off x="3073932" y="360865"/>
                <a:ext cx="660836" cy="558925"/>
              </a:xfrm>
              <a:custGeom>
                <a:avLst/>
                <a:gdLst/>
                <a:ahLst/>
                <a:cxnLst/>
                <a:rect l="l" t="t" r="r" b="b"/>
                <a:pathLst>
                  <a:path w="14979" h="12669" extrusionOk="0">
                    <a:moveTo>
                      <a:pt x="1" y="1155"/>
                    </a:moveTo>
                    <a:lnTo>
                      <a:pt x="1" y="2310"/>
                    </a:lnTo>
                    <a:lnTo>
                      <a:pt x="1156" y="2310"/>
                    </a:lnTo>
                    <a:lnTo>
                      <a:pt x="1156" y="3453"/>
                    </a:lnTo>
                    <a:lnTo>
                      <a:pt x="2310" y="3453"/>
                    </a:lnTo>
                    <a:lnTo>
                      <a:pt x="2310" y="1155"/>
                    </a:lnTo>
                    <a:close/>
                    <a:moveTo>
                      <a:pt x="10371" y="5763"/>
                    </a:moveTo>
                    <a:lnTo>
                      <a:pt x="10371" y="6918"/>
                    </a:lnTo>
                    <a:lnTo>
                      <a:pt x="8073" y="6918"/>
                    </a:lnTo>
                    <a:lnTo>
                      <a:pt x="8073" y="5763"/>
                    </a:lnTo>
                    <a:close/>
                    <a:moveTo>
                      <a:pt x="1156" y="9216"/>
                    </a:moveTo>
                    <a:lnTo>
                      <a:pt x="1156" y="10370"/>
                    </a:lnTo>
                    <a:lnTo>
                      <a:pt x="1" y="10370"/>
                    </a:lnTo>
                    <a:lnTo>
                      <a:pt x="1" y="11525"/>
                    </a:lnTo>
                    <a:lnTo>
                      <a:pt x="2310" y="11525"/>
                    </a:lnTo>
                    <a:lnTo>
                      <a:pt x="2310" y="9216"/>
                    </a:lnTo>
                    <a:close/>
                    <a:moveTo>
                      <a:pt x="2310" y="0"/>
                    </a:moveTo>
                    <a:lnTo>
                      <a:pt x="2310" y="1155"/>
                    </a:lnTo>
                    <a:lnTo>
                      <a:pt x="3453" y="1155"/>
                    </a:lnTo>
                    <a:lnTo>
                      <a:pt x="3453" y="4608"/>
                    </a:lnTo>
                    <a:lnTo>
                      <a:pt x="4608" y="4608"/>
                    </a:lnTo>
                    <a:lnTo>
                      <a:pt x="4608" y="8061"/>
                    </a:lnTo>
                    <a:lnTo>
                      <a:pt x="3453" y="8061"/>
                    </a:lnTo>
                    <a:lnTo>
                      <a:pt x="3453" y="11525"/>
                    </a:lnTo>
                    <a:lnTo>
                      <a:pt x="2310" y="11525"/>
                    </a:lnTo>
                    <a:lnTo>
                      <a:pt x="2310" y="12668"/>
                    </a:lnTo>
                    <a:lnTo>
                      <a:pt x="5763" y="12668"/>
                    </a:lnTo>
                    <a:lnTo>
                      <a:pt x="5763" y="11525"/>
                    </a:lnTo>
                    <a:lnTo>
                      <a:pt x="6918" y="11525"/>
                    </a:lnTo>
                    <a:lnTo>
                      <a:pt x="6918" y="10370"/>
                    </a:lnTo>
                    <a:lnTo>
                      <a:pt x="8061" y="10370"/>
                    </a:lnTo>
                    <a:lnTo>
                      <a:pt x="8061" y="9216"/>
                    </a:lnTo>
                    <a:lnTo>
                      <a:pt x="9216" y="9216"/>
                    </a:lnTo>
                    <a:lnTo>
                      <a:pt x="9216" y="8061"/>
                    </a:lnTo>
                    <a:lnTo>
                      <a:pt x="12669" y="8061"/>
                    </a:lnTo>
                    <a:lnTo>
                      <a:pt x="12669" y="6918"/>
                    </a:lnTo>
                    <a:lnTo>
                      <a:pt x="14979" y="6918"/>
                    </a:lnTo>
                    <a:lnTo>
                      <a:pt x="14979" y="5763"/>
                    </a:lnTo>
                    <a:lnTo>
                      <a:pt x="12669" y="5763"/>
                    </a:lnTo>
                    <a:lnTo>
                      <a:pt x="12669" y="4608"/>
                    </a:lnTo>
                    <a:lnTo>
                      <a:pt x="9216" y="4608"/>
                    </a:lnTo>
                    <a:lnTo>
                      <a:pt x="9216" y="3453"/>
                    </a:lnTo>
                    <a:lnTo>
                      <a:pt x="8061" y="3453"/>
                    </a:lnTo>
                    <a:lnTo>
                      <a:pt x="8061" y="2310"/>
                    </a:lnTo>
                    <a:lnTo>
                      <a:pt x="6918" y="2310"/>
                    </a:lnTo>
                    <a:lnTo>
                      <a:pt x="6918" y="1155"/>
                    </a:lnTo>
                    <a:lnTo>
                      <a:pt x="5763" y="1155"/>
                    </a:lnTo>
                    <a:lnTo>
                      <a:pt x="5763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>
                <a:off x="3000389" y="411821"/>
                <a:ext cx="51000" cy="5095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5" extrusionOk="0">
                    <a:moveTo>
                      <a:pt x="1" y="0"/>
                    </a:moveTo>
                    <a:lnTo>
                      <a:pt x="1" y="1155"/>
                    </a:lnTo>
                    <a:lnTo>
                      <a:pt x="1156" y="1155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3000389" y="818363"/>
                <a:ext cx="51000" cy="5047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44" extrusionOk="0">
                    <a:moveTo>
                      <a:pt x="1" y="0"/>
                    </a:moveTo>
                    <a:lnTo>
                      <a:pt x="1" y="1143"/>
                    </a:lnTo>
                    <a:lnTo>
                      <a:pt x="1156" y="1143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" name="Google Shape;187;p7"/>
            <p:cNvGrpSpPr/>
            <p:nvPr/>
          </p:nvGrpSpPr>
          <p:grpSpPr>
            <a:xfrm rot="7199631">
              <a:off x="7897744" y="4735676"/>
              <a:ext cx="182919" cy="183010"/>
              <a:chOff x="3052932" y="2641078"/>
              <a:chExt cx="616189" cy="616674"/>
            </a:xfrm>
          </p:grpSpPr>
          <p:sp>
            <p:nvSpPr>
              <p:cNvPr id="188" name="Google Shape;188;p7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7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7"/>
            <p:cNvGrpSpPr/>
            <p:nvPr/>
          </p:nvGrpSpPr>
          <p:grpSpPr>
            <a:xfrm rot="7199631">
              <a:off x="8709873" y="3965383"/>
              <a:ext cx="182919" cy="183010"/>
              <a:chOff x="3052932" y="2641078"/>
              <a:chExt cx="616189" cy="616674"/>
            </a:xfrm>
          </p:grpSpPr>
          <p:sp>
            <p:nvSpPr>
              <p:cNvPr id="193" name="Google Shape;193;p7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7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7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7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" name="Google Shape;197;p7"/>
            <p:cNvSpPr/>
            <p:nvPr/>
          </p:nvSpPr>
          <p:spPr>
            <a:xfrm>
              <a:off x="8533906" y="4578951"/>
              <a:ext cx="288559" cy="288248"/>
            </a:xfrm>
            <a:custGeom>
              <a:avLst/>
              <a:gdLst/>
              <a:ahLst/>
              <a:cxnLst/>
              <a:rect l="l" t="t" r="r" b="b"/>
              <a:pathLst>
                <a:path w="13503" h="13490" extrusionOk="0">
                  <a:moveTo>
                    <a:pt x="4501" y="0"/>
                  </a:moveTo>
                  <a:lnTo>
                    <a:pt x="4501" y="1500"/>
                  </a:lnTo>
                  <a:lnTo>
                    <a:pt x="3001" y="1500"/>
                  </a:lnTo>
                  <a:lnTo>
                    <a:pt x="3001" y="3000"/>
                  </a:lnTo>
                  <a:lnTo>
                    <a:pt x="1501" y="3000"/>
                  </a:lnTo>
                  <a:lnTo>
                    <a:pt x="1501" y="4501"/>
                  </a:lnTo>
                  <a:lnTo>
                    <a:pt x="0" y="4501"/>
                  </a:lnTo>
                  <a:lnTo>
                    <a:pt x="0" y="8989"/>
                  </a:lnTo>
                  <a:lnTo>
                    <a:pt x="1501" y="8989"/>
                  </a:lnTo>
                  <a:lnTo>
                    <a:pt x="1501" y="10489"/>
                  </a:lnTo>
                  <a:lnTo>
                    <a:pt x="3001" y="10489"/>
                  </a:lnTo>
                  <a:lnTo>
                    <a:pt x="3001" y="11990"/>
                  </a:lnTo>
                  <a:lnTo>
                    <a:pt x="4501" y="11990"/>
                  </a:lnTo>
                  <a:lnTo>
                    <a:pt x="4501" y="13490"/>
                  </a:lnTo>
                  <a:lnTo>
                    <a:pt x="9001" y="13490"/>
                  </a:lnTo>
                  <a:lnTo>
                    <a:pt x="9001" y="11990"/>
                  </a:lnTo>
                  <a:lnTo>
                    <a:pt x="10502" y="11990"/>
                  </a:lnTo>
                  <a:lnTo>
                    <a:pt x="10502" y="10489"/>
                  </a:lnTo>
                  <a:lnTo>
                    <a:pt x="12002" y="10489"/>
                  </a:lnTo>
                  <a:lnTo>
                    <a:pt x="12002" y="8989"/>
                  </a:lnTo>
                  <a:lnTo>
                    <a:pt x="13502" y="8989"/>
                  </a:lnTo>
                  <a:lnTo>
                    <a:pt x="13502" y="7489"/>
                  </a:lnTo>
                  <a:lnTo>
                    <a:pt x="13502" y="4501"/>
                  </a:lnTo>
                  <a:lnTo>
                    <a:pt x="12002" y="4501"/>
                  </a:lnTo>
                  <a:lnTo>
                    <a:pt x="12002" y="3000"/>
                  </a:lnTo>
                  <a:lnTo>
                    <a:pt x="10502" y="3000"/>
                  </a:lnTo>
                  <a:lnTo>
                    <a:pt x="10502" y="1500"/>
                  </a:lnTo>
                  <a:lnTo>
                    <a:pt x="9001" y="1500"/>
                  </a:lnTo>
                  <a:lnTo>
                    <a:pt x="9001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8"/>
          <p:cNvPicPr preferRelativeResize="0"/>
          <p:nvPr/>
        </p:nvPicPr>
        <p:blipFill rotWithShape="1">
          <a:blip r:embed="rId2">
            <a:alphaModFix amt="80000"/>
          </a:blip>
          <a:srcRect l="19" r="9"/>
          <a:stretch/>
        </p:blipFill>
        <p:spPr>
          <a:xfrm>
            <a:off x="0" y="-875"/>
            <a:ext cx="9144005" cy="51452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45000"/>
              </a:schemeClr>
            </a:outerShdw>
          </a:effectLst>
        </p:spPr>
      </p:pic>
      <p:sp>
        <p:nvSpPr>
          <p:cNvPr id="200" name="Google Shape;200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9"/>
          <p:cNvPicPr preferRelativeResize="0"/>
          <p:nvPr/>
        </p:nvPicPr>
        <p:blipFill rotWithShape="1">
          <a:blip r:embed="rId2">
            <a:alphaModFix amt="80000"/>
          </a:blip>
          <a:srcRect l="19" r="9"/>
          <a:stretch/>
        </p:blipFill>
        <p:spPr>
          <a:xfrm>
            <a:off x="0" y="-875"/>
            <a:ext cx="9144005" cy="51452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45000"/>
              </a:schemeClr>
            </a:outerShdw>
          </a:effectLst>
        </p:spPr>
      </p:pic>
      <p:sp>
        <p:nvSpPr>
          <p:cNvPr id="203" name="Google Shape;203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4" name="Google Shape;204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3"/>
          <p:cNvPicPr preferRelativeResize="0"/>
          <p:nvPr/>
        </p:nvPicPr>
        <p:blipFill rotWithShape="1">
          <a:blip r:embed="rId2">
            <a:alphaModFix amt="80000"/>
          </a:blip>
          <a:srcRect l="19" r="9"/>
          <a:stretch/>
        </p:blipFill>
        <p:spPr>
          <a:xfrm>
            <a:off x="0" y="-875"/>
            <a:ext cx="9144005" cy="51452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45000"/>
              </a:schemeClr>
            </a:outerShdw>
          </a:effectLst>
        </p:spPr>
      </p:pic>
      <p:sp>
        <p:nvSpPr>
          <p:cNvPr id="242" name="Google Shape;24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2" hasCustomPrompt="1"/>
          </p:nvPr>
        </p:nvSpPr>
        <p:spPr>
          <a:xfrm>
            <a:off x="1315165" y="1575275"/>
            <a:ext cx="6477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idx="3" hasCustomPrompt="1"/>
          </p:nvPr>
        </p:nvSpPr>
        <p:spPr>
          <a:xfrm>
            <a:off x="5167165" y="1575275"/>
            <a:ext cx="6477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4" hasCustomPrompt="1"/>
          </p:nvPr>
        </p:nvSpPr>
        <p:spPr>
          <a:xfrm>
            <a:off x="1315165" y="2395950"/>
            <a:ext cx="6477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6" name="Google Shape;246;p13"/>
          <p:cNvSpPr txBox="1">
            <a:spLocks noGrp="1"/>
          </p:cNvSpPr>
          <p:nvPr>
            <p:ph type="title" idx="5" hasCustomPrompt="1"/>
          </p:nvPr>
        </p:nvSpPr>
        <p:spPr>
          <a:xfrm>
            <a:off x="5167165" y="2395953"/>
            <a:ext cx="6477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7" name="Google Shape;247;p13"/>
          <p:cNvSpPr txBox="1">
            <a:spLocks noGrp="1"/>
          </p:cNvSpPr>
          <p:nvPr>
            <p:ph type="title" idx="6" hasCustomPrompt="1"/>
          </p:nvPr>
        </p:nvSpPr>
        <p:spPr>
          <a:xfrm>
            <a:off x="1315165" y="3216625"/>
            <a:ext cx="6477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7" hasCustomPrompt="1"/>
          </p:nvPr>
        </p:nvSpPr>
        <p:spPr>
          <a:xfrm>
            <a:off x="5167165" y="3216625"/>
            <a:ext cx="6477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9" name="Google Shape;249;p13"/>
          <p:cNvSpPr txBox="1">
            <a:spLocks noGrp="1"/>
          </p:cNvSpPr>
          <p:nvPr>
            <p:ph type="subTitle" idx="1"/>
          </p:nvPr>
        </p:nvSpPr>
        <p:spPr>
          <a:xfrm>
            <a:off x="2130507" y="1575275"/>
            <a:ext cx="2168100" cy="67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8"/>
          </p:nvPr>
        </p:nvSpPr>
        <p:spPr>
          <a:xfrm>
            <a:off x="2130507" y="2395953"/>
            <a:ext cx="2168100" cy="67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9"/>
          </p:nvPr>
        </p:nvSpPr>
        <p:spPr>
          <a:xfrm>
            <a:off x="2130507" y="3216625"/>
            <a:ext cx="2168100" cy="67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2" name="Google Shape;252;p13"/>
          <p:cNvSpPr txBox="1">
            <a:spLocks noGrp="1"/>
          </p:cNvSpPr>
          <p:nvPr>
            <p:ph type="subTitle" idx="13"/>
          </p:nvPr>
        </p:nvSpPr>
        <p:spPr>
          <a:xfrm>
            <a:off x="5982507" y="1575275"/>
            <a:ext cx="2168100" cy="67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3" name="Google Shape;253;p13"/>
          <p:cNvSpPr txBox="1">
            <a:spLocks noGrp="1"/>
          </p:cNvSpPr>
          <p:nvPr>
            <p:ph type="subTitle" idx="14"/>
          </p:nvPr>
        </p:nvSpPr>
        <p:spPr>
          <a:xfrm>
            <a:off x="5982507" y="2395953"/>
            <a:ext cx="2168100" cy="67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4" name="Google Shape;254;p13"/>
          <p:cNvSpPr txBox="1">
            <a:spLocks noGrp="1"/>
          </p:cNvSpPr>
          <p:nvPr>
            <p:ph type="subTitle" idx="15"/>
          </p:nvPr>
        </p:nvSpPr>
        <p:spPr>
          <a:xfrm>
            <a:off x="5982507" y="3216625"/>
            <a:ext cx="2168100" cy="67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55" name="Google Shape;255;p13"/>
          <p:cNvGrpSpPr/>
          <p:nvPr/>
        </p:nvGrpSpPr>
        <p:grpSpPr>
          <a:xfrm>
            <a:off x="201817" y="-200679"/>
            <a:ext cx="8666953" cy="5193041"/>
            <a:chOff x="201817" y="-200679"/>
            <a:chExt cx="8666953" cy="5193041"/>
          </a:xfrm>
        </p:grpSpPr>
        <p:grpSp>
          <p:nvGrpSpPr>
            <p:cNvPr id="256" name="Google Shape;256;p13"/>
            <p:cNvGrpSpPr/>
            <p:nvPr/>
          </p:nvGrpSpPr>
          <p:grpSpPr>
            <a:xfrm>
              <a:off x="201817" y="4200790"/>
              <a:ext cx="647682" cy="791550"/>
              <a:chOff x="1594761" y="1818992"/>
              <a:chExt cx="513219" cy="627218"/>
            </a:xfrm>
          </p:grpSpPr>
          <p:sp>
            <p:nvSpPr>
              <p:cNvPr id="257" name="Google Shape;257;p13"/>
              <p:cNvSpPr/>
              <p:nvPr/>
            </p:nvSpPr>
            <p:spPr>
              <a:xfrm>
                <a:off x="1652025" y="1932992"/>
                <a:ext cx="398734" cy="455998"/>
              </a:xfrm>
              <a:custGeom>
                <a:avLst/>
                <a:gdLst/>
                <a:ahLst/>
                <a:cxnLst/>
                <a:rect l="l" t="t" r="r" b="b"/>
                <a:pathLst>
                  <a:path w="9038" h="10336" extrusionOk="0">
                    <a:moveTo>
                      <a:pt x="3870" y="1298"/>
                    </a:moveTo>
                    <a:lnTo>
                      <a:pt x="3870" y="2584"/>
                    </a:lnTo>
                    <a:lnTo>
                      <a:pt x="2584" y="2584"/>
                    </a:lnTo>
                    <a:lnTo>
                      <a:pt x="2584" y="1298"/>
                    </a:lnTo>
                    <a:close/>
                    <a:moveTo>
                      <a:pt x="1286" y="0"/>
                    </a:moveTo>
                    <a:lnTo>
                      <a:pt x="1286" y="6466"/>
                    </a:lnTo>
                    <a:lnTo>
                      <a:pt x="0" y="6466"/>
                    </a:lnTo>
                    <a:lnTo>
                      <a:pt x="0" y="7751"/>
                    </a:lnTo>
                    <a:lnTo>
                      <a:pt x="1286" y="7751"/>
                    </a:lnTo>
                    <a:lnTo>
                      <a:pt x="1286" y="10335"/>
                    </a:lnTo>
                    <a:lnTo>
                      <a:pt x="2584" y="10335"/>
                    </a:lnTo>
                    <a:lnTo>
                      <a:pt x="2584" y="7751"/>
                    </a:lnTo>
                    <a:lnTo>
                      <a:pt x="3870" y="7751"/>
                    </a:lnTo>
                    <a:lnTo>
                      <a:pt x="3870" y="10335"/>
                    </a:lnTo>
                    <a:lnTo>
                      <a:pt x="5168" y="10335"/>
                    </a:lnTo>
                    <a:lnTo>
                      <a:pt x="5168" y="7751"/>
                    </a:lnTo>
                    <a:lnTo>
                      <a:pt x="6454" y="7751"/>
                    </a:lnTo>
                    <a:lnTo>
                      <a:pt x="6454" y="9049"/>
                    </a:lnTo>
                    <a:lnTo>
                      <a:pt x="7751" y="9049"/>
                    </a:lnTo>
                    <a:lnTo>
                      <a:pt x="7751" y="7751"/>
                    </a:lnTo>
                    <a:lnTo>
                      <a:pt x="9037" y="7751"/>
                    </a:lnTo>
                    <a:lnTo>
                      <a:pt x="9037" y="6466"/>
                    </a:lnTo>
                    <a:lnTo>
                      <a:pt x="7751" y="6466"/>
                    </a:lnTo>
                    <a:lnTo>
                      <a:pt x="7751" y="1298"/>
                    </a:lnTo>
                    <a:lnTo>
                      <a:pt x="775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3"/>
              <p:cNvSpPr/>
              <p:nvPr/>
            </p:nvSpPr>
            <p:spPr>
              <a:xfrm>
                <a:off x="1708761" y="1818992"/>
                <a:ext cx="285264" cy="56779"/>
              </a:xfrm>
              <a:custGeom>
                <a:avLst/>
                <a:gdLst/>
                <a:ahLst/>
                <a:cxnLst/>
                <a:rect l="l" t="t" r="r" b="b"/>
                <a:pathLst>
                  <a:path w="6466" h="1287" extrusionOk="0">
                    <a:moveTo>
                      <a:pt x="0" y="1"/>
                    </a:moveTo>
                    <a:lnTo>
                      <a:pt x="0" y="1287"/>
                    </a:lnTo>
                    <a:lnTo>
                      <a:pt x="6465" y="1287"/>
                    </a:lnTo>
                    <a:lnTo>
                      <a:pt x="6465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3"/>
              <p:cNvSpPr/>
              <p:nvPr/>
            </p:nvSpPr>
            <p:spPr>
              <a:xfrm>
                <a:off x="1594761" y="1932992"/>
                <a:ext cx="56779" cy="285264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6466" extrusionOk="0">
                    <a:moveTo>
                      <a:pt x="1" y="0"/>
                    </a:moveTo>
                    <a:lnTo>
                      <a:pt x="1" y="6466"/>
                    </a:lnTo>
                    <a:lnTo>
                      <a:pt x="1286" y="646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3"/>
              <p:cNvSpPr/>
              <p:nvPr/>
            </p:nvSpPr>
            <p:spPr>
              <a:xfrm>
                <a:off x="2050715" y="1932992"/>
                <a:ext cx="57265" cy="285264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6466" extrusionOk="0">
                    <a:moveTo>
                      <a:pt x="0" y="0"/>
                    </a:moveTo>
                    <a:lnTo>
                      <a:pt x="0" y="6466"/>
                    </a:lnTo>
                    <a:lnTo>
                      <a:pt x="1298" y="6466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3"/>
              <p:cNvSpPr/>
              <p:nvPr/>
            </p:nvSpPr>
            <p:spPr>
              <a:xfrm>
                <a:off x="1993980" y="2332211"/>
                <a:ext cx="56779" cy="1140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584" extrusionOk="0">
                    <a:moveTo>
                      <a:pt x="0" y="0"/>
                    </a:moveTo>
                    <a:lnTo>
                      <a:pt x="0" y="2584"/>
                    </a:lnTo>
                    <a:lnTo>
                      <a:pt x="1286" y="2584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3"/>
              <p:cNvSpPr/>
              <p:nvPr/>
            </p:nvSpPr>
            <p:spPr>
              <a:xfrm>
                <a:off x="1651496" y="2388946"/>
                <a:ext cx="57309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0" y="0"/>
                    </a:moveTo>
                    <a:lnTo>
                      <a:pt x="0" y="1298"/>
                    </a:lnTo>
                    <a:lnTo>
                      <a:pt x="1298" y="1298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3"/>
              <p:cNvSpPr/>
              <p:nvPr/>
            </p:nvSpPr>
            <p:spPr>
              <a:xfrm>
                <a:off x="1879981" y="2388946"/>
                <a:ext cx="56779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8" extrusionOk="0">
                    <a:moveTo>
                      <a:pt x="1" y="0"/>
                    </a:moveTo>
                    <a:lnTo>
                      <a:pt x="1" y="1298"/>
                    </a:lnTo>
                    <a:lnTo>
                      <a:pt x="1287" y="1298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3"/>
              <p:cNvSpPr/>
              <p:nvPr/>
            </p:nvSpPr>
            <p:spPr>
              <a:xfrm>
                <a:off x="1651496" y="1875728"/>
                <a:ext cx="57309" cy="5730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9" extrusionOk="0">
                    <a:moveTo>
                      <a:pt x="0" y="1"/>
                    </a:moveTo>
                    <a:lnTo>
                      <a:pt x="0" y="1298"/>
                    </a:lnTo>
                    <a:lnTo>
                      <a:pt x="1298" y="1298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3"/>
              <p:cNvSpPr/>
              <p:nvPr/>
            </p:nvSpPr>
            <p:spPr>
              <a:xfrm>
                <a:off x="1993980" y="1875728"/>
                <a:ext cx="56779" cy="57309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99" extrusionOk="0">
                    <a:moveTo>
                      <a:pt x="0" y="1"/>
                    </a:moveTo>
                    <a:lnTo>
                      <a:pt x="0" y="1298"/>
                    </a:lnTo>
                    <a:lnTo>
                      <a:pt x="1286" y="1298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" name="Google Shape;266;p13"/>
            <p:cNvGrpSpPr/>
            <p:nvPr/>
          </p:nvGrpSpPr>
          <p:grpSpPr>
            <a:xfrm rot="2700000">
              <a:off x="1271305" y="4771520"/>
              <a:ext cx="182912" cy="182969"/>
              <a:chOff x="3052932" y="2641078"/>
              <a:chExt cx="616189" cy="616674"/>
            </a:xfrm>
          </p:grpSpPr>
          <p:sp>
            <p:nvSpPr>
              <p:cNvPr id="267" name="Google Shape;267;p13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3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3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3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13"/>
            <p:cNvGrpSpPr/>
            <p:nvPr/>
          </p:nvGrpSpPr>
          <p:grpSpPr>
            <a:xfrm>
              <a:off x="8337036" y="77421"/>
              <a:ext cx="503917" cy="503917"/>
              <a:chOff x="320471" y="3391693"/>
              <a:chExt cx="615660" cy="615660"/>
            </a:xfrm>
          </p:grpSpPr>
          <p:sp>
            <p:nvSpPr>
              <p:cNvPr id="272" name="Google Shape;272;p13"/>
              <p:cNvSpPr/>
              <p:nvPr/>
            </p:nvSpPr>
            <p:spPr>
              <a:xfrm>
                <a:off x="320471" y="3391693"/>
                <a:ext cx="76720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39" extrusionOk="0">
                    <a:moveTo>
                      <a:pt x="0" y="0"/>
                    </a:moveTo>
                    <a:lnTo>
                      <a:pt x="0" y="1738"/>
                    </a:lnTo>
                    <a:lnTo>
                      <a:pt x="1738" y="1738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3"/>
              <p:cNvSpPr/>
              <p:nvPr/>
            </p:nvSpPr>
            <p:spPr>
              <a:xfrm>
                <a:off x="858837" y="3391693"/>
                <a:ext cx="77294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39" extrusionOk="0">
                    <a:moveTo>
                      <a:pt x="1" y="0"/>
                    </a:moveTo>
                    <a:lnTo>
                      <a:pt x="1" y="1738"/>
                    </a:lnTo>
                    <a:lnTo>
                      <a:pt x="1751" y="1738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3"/>
              <p:cNvSpPr/>
              <p:nvPr/>
            </p:nvSpPr>
            <p:spPr>
              <a:xfrm>
                <a:off x="397147" y="3468369"/>
                <a:ext cx="461734" cy="461734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10466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751" y="1739"/>
                    </a:lnTo>
                    <a:lnTo>
                      <a:pt x="1751" y="0"/>
                    </a:lnTo>
                    <a:close/>
                    <a:moveTo>
                      <a:pt x="8728" y="0"/>
                    </a:moveTo>
                    <a:lnTo>
                      <a:pt x="8728" y="1739"/>
                    </a:lnTo>
                    <a:lnTo>
                      <a:pt x="10466" y="1739"/>
                    </a:lnTo>
                    <a:lnTo>
                      <a:pt x="10466" y="0"/>
                    </a:lnTo>
                    <a:close/>
                    <a:moveTo>
                      <a:pt x="6977" y="3489"/>
                    </a:moveTo>
                    <a:lnTo>
                      <a:pt x="6977" y="6977"/>
                    </a:lnTo>
                    <a:lnTo>
                      <a:pt x="3489" y="6977"/>
                    </a:lnTo>
                    <a:lnTo>
                      <a:pt x="3489" y="3489"/>
                    </a:lnTo>
                    <a:close/>
                    <a:moveTo>
                      <a:pt x="3489" y="0"/>
                    </a:moveTo>
                    <a:lnTo>
                      <a:pt x="3489" y="1739"/>
                    </a:lnTo>
                    <a:lnTo>
                      <a:pt x="1751" y="1739"/>
                    </a:lnTo>
                    <a:lnTo>
                      <a:pt x="1751" y="3489"/>
                    </a:lnTo>
                    <a:lnTo>
                      <a:pt x="0" y="3489"/>
                    </a:lnTo>
                    <a:lnTo>
                      <a:pt x="0" y="6977"/>
                    </a:lnTo>
                    <a:lnTo>
                      <a:pt x="1751" y="6977"/>
                    </a:lnTo>
                    <a:lnTo>
                      <a:pt x="1751" y="8728"/>
                    </a:lnTo>
                    <a:lnTo>
                      <a:pt x="3489" y="8728"/>
                    </a:lnTo>
                    <a:lnTo>
                      <a:pt x="3489" y="10466"/>
                    </a:lnTo>
                    <a:lnTo>
                      <a:pt x="6977" y="10466"/>
                    </a:lnTo>
                    <a:lnTo>
                      <a:pt x="6977" y="8728"/>
                    </a:lnTo>
                    <a:lnTo>
                      <a:pt x="8728" y="8728"/>
                    </a:lnTo>
                    <a:lnTo>
                      <a:pt x="8728" y="6977"/>
                    </a:lnTo>
                    <a:lnTo>
                      <a:pt x="10466" y="6977"/>
                    </a:lnTo>
                    <a:lnTo>
                      <a:pt x="10466" y="3489"/>
                    </a:lnTo>
                    <a:lnTo>
                      <a:pt x="8728" y="3489"/>
                    </a:lnTo>
                    <a:lnTo>
                      <a:pt x="8728" y="1739"/>
                    </a:lnTo>
                    <a:lnTo>
                      <a:pt x="6977" y="1739"/>
                    </a:lnTo>
                    <a:lnTo>
                      <a:pt x="697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3"/>
              <p:cNvSpPr/>
              <p:nvPr/>
            </p:nvSpPr>
            <p:spPr>
              <a:xfrm>
                <a:off x="397147" y="3852853"/>
                <a:ext cx="7725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751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3"/>
              <p:cNvSpPr/>
              <p:nvPr/>
            </p:nvSpPr>
            <p:spPr>
              <a:xfrm>
                <a:off x="320471" y="3930059"/>
                <a:ext cx="76720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2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38" y="1751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3"/>
              <p:cNvSpPr/>
              <p:nvPr/>
            </p:nvSpPr>
            <p:spPr>
              <a:xfrm>
                <a:off x="858837" y="3930059"/>
                <a:ext cx="77294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2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3"/>
              <p:cNvSpPr/>
              <p:nvPr/>
            </p:nvSpPr>
            <p:spPr>
              <a:xfrm>
                <a:off x="782161" y="3852853"/>
                <a:ext cx="7672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1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39" y="1751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" name="Google Shape;279;p13"/>
            <p:cNvGrpSpPr/>
            <p:nvPr/>
          </p:nvGrpSpPr>
          <p:grpSpPr>
            <a:xfrm rot="2700000">
              <a:off x="8620130" y="905645"/>
              <a:ext cx="182912" cy="182969"/>
              <a:chOff x="3052932" y="2641078"/>
              <a:chExt cx="616189" cy="616674"/>
            </a:xfrm>
          </p:grpSpPr>
          <p:sp>
            <p:nvSpPr>
              <p:cNvPr id="280" name="Google Shape;280;p13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3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3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3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" name="Google Shape;284;p13"/>
            <p:cNvGrpSpPr/>
            <p:nvPr/>
          </p:nvGrpSpPr>
          <p:grpSpPr>
            <a:xfrm rot="2700000">
              <a:off x="7813630" y="279920"/>
              <a:ext cx="182912" cy="182969"/>
              <a:chOff x="3052932" y="2641078"/>
              <a:chExt cx="616189" cy="616674"/>
            </a:xfrm>
          </p:grpSpPr>
          <p:sp>
            <p:nvSpPr>
              <p:cNvPr id="285" name="Google Shape;285;p13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13"/>
            <p:cNvGrpSpPr/>
            <p:nvPr/>
          </p:nvGrpSpPr>
          <p:grpSpPr>
            <a:xfrm>
              <a:off x="313786" y="-200679"/>
              <a:ext cx="503917" cy="503917"/>
              <a:chOff x="320471" y="3391693"/>
              <a:chExt cx="615660" cy="615660"/>
            </a:xfrm>
          </p:grpSpPr>
          <p:sp>
            <p:nvSpPr>
              <p:cNvPr id="290" name="Google Shape;290;p13"/>
              <p:cNvSpPr/>
              <p:nvPr/>
            </p:nvSpPr>
            <p:spPr>
              <a:xfrm>
                <a:off x="320471" y="3391693"/>
                <a:ext cx="76720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39" extrusionOk="0">
                    <a:moveTo>
                      <a:pt x="0" y="0"/>
                    </a:moveTo>
                    <a:lnTo>
                      <a:pt x="0" y="1738"/>
                    </a:lnTo>
                    <a:lnTo>
                      <a:pt x="1738" y="1738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>
                <a:off x="858837" y="3391693"/>
                <a:ext cx="77294" cy="7672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39" extrusionOk="0">
                    <a:moveTo>
                      <a:pt x="1" y="0"/>
                    </a:moveTo>
                    <a:lnTo>
                      <a:pt x="1" y="1738"/>
                    </a:lnTo>
                    <a:lnTo>
                      <a:pt x="1751" y="1738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397147" y="3468369"/>
                <a:ext cx="461734" cy="461734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10466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751" y="1739"/>
                    </a:lnTo>
                    <a:lnTo>
                      <a:pt x="1751" y="0"/>
                    </a:lnTo>
                    <a:close/>
                    <a:moveTo>
                      <a:pt x="8728" y="0"/>
                    </a:moveTo>
                    <a:lnTo>
                      <a:pt x="8728" y="1739"/>
                    </a:lnTo>
                    <a:lnTo>
                      <a:pt x="10466" y="1739"/>
                    </a:lnTo>
                    <a:lnTo>
                      <a:pt x="10466" y="0"/>
                    </a:lnTo>
                    <a:close/>
                    <a:moveTo>
                      <a:pt x="6977" y="3489"/>
                    </a:moveTo>
                    <a:lnTo>
                      <a:pt x="6977" y="6977"/>
                    </a:lnTo>
                    <a:lnTo>
                      <a:pt x="3489" y="6977"/>
                    </a:lnTo>
                    <a:lnTo>
                      <a:pt x="3489" y="3489"/>
                    </a:lnTo>
                    <a:close/>
                    <a:moveTo>
                      <a:pt x="3489" y="0"/>
                    </a:moveTo>
                    <a:lnTo>
                      <a:pt x="3489" y="1739"/>
                    </a:lnTo>
                    <a:lnTo>
                      <a:pt x="1751" y="1739"/>
                    </a:lnTo>
                    <a:lnTo>
                      <a:pt x="1751" y="3489"/>
                    </a:lnTo>
                    <a:lnTo>
                      <a:pt x="0" y="3489"/>
                    </a:lnTo>
                    <a:lnTo>
                      <a:pt x="0" y="6977"/>
                    </a:lnTo>
                    <a:lnTo>
                      <a:pt x="1751" y="6977"/>
                    </a:lnTo>
                    <a:lnTo>
                      <a:pt x="1751" y="8728"/>
                    </a:lnTo>
                    <a:lnTo>
                      <a:pt x="3489" y="8728"/>
                    </a:lnTo>
                    <a:lnTo>
                      <a:pt x="3489" y="10466"/>
                    </a:lnTo>
                    <a:lnTo>
                      <a:pt x="6977" y="10466"/>
                    </a:lnTo>
                    <a:lnTo>
                      <a:pt x="6977" y="8728"/>
                    </a:lnTo>
                    <a:lnTo>
                      <a:pt x="8728" y="8728"/>
                    </a:lnTo>
                    <a:lnTo>
                      <a:pt x="8728" y="6977"/>
                    </a:lnTo>
                    <a:lnTo>
                      <a:pt x="10466" y="6977"/>
                    </a:lnTo>
                    <a:lnTo>
                      <a:pt x="10466" y="3489"/>
                    </a:lnTo>
                    <a:lnTo>
                      <a:pt x="8728" y="3489"/>
                    </a:lnTo>
                    <a:lnTo>
                      <a:pt x="8728" y="1739"/>
                    </a:lnTo>
                    <a:lnTo>
                      <a:pt x="6977" y="1739"/>
                    </a:lnTo>
                    <a:lnTo>
                      <a:pt x="6977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397147" y="3852853"/>
                <a:ext cx="7725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751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3"/>
              <p:cNvSpPr/>
              <p:nvPr/>
            </p:nvSpPr>
            <p:spPr>
              <a:xfrm>
                <a:off x="320471" y="3930059"/>
                <a:ext cx="76720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2" extrusionOk="0">
                    <a:moveTo>
                      <a:pt x="0" y="1"/>
                    </a:moveTo>
                    <a:lnTo>
                      <a:pt x="0" y="1751"/>
                    </a:lnTo>
                    <a:lnTo>
                      <a:pt x="1738" y="1751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3"/>
              <p:cNvSpPr/>
              <p:nvPr/>
            </p:nvSpPr>
            <p:spPr>
              <a:xfrm>
                <a:off x="858837" y="3930059"/>
                <a:ext cx="77294" cy="7729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2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51" y="1751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782161" y="3852853"/>
                <a:ext cx="76720" cy="772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751" extrusionOk="0">
                    <a:moveTo>
                      <a:pt x="1" y="1"/>
                    </a:moveTo>
                    <a:lnTo>
                      <a:pt x="1" y="1751"/>
                    </a:lnTo>
                    <a:lnTo>
                      <a:pt x="1739" y="1751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" name="Google Shape;297;p13"/>
            <p:cNvGrpSpPr/>
            <p:nvPr/>
          </p:nvGrpSpPr>
          <p:grpSpPr>
            <a:xfrm rot="2700000">
              <a:off x="8647955" y="4305470"/>
              <a:ext cx="182912" cy="182969"/>
              <a:chOff x="3052932" y="2641078"/>
              <a:chExt cx="616189" cy="616674"/>
            </a:xfrm>
          </p:grpSpPr>
          <p:sp>
            <p:nvSpPr>
              <p:cNvPr id="298" name="Google Shape;298;p13"/>
              <p:cNvSpPr/>
              <p:nvPr/>
            </p:nvSpPr>
            <p:spPr>
              <a:xfrm>
                <a:off x="3258299" y="2641078"/>
                <a:ext cx="205455" cy="205411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56" extrusionOk="0">
                    <a:moveTo>
                      <a:pt x="1" y="0"/>
                    </a:moveTo>
                    <a:lnTo>
                      <a:pt x="1" y="4655"/>
                    </a:lnTo>
                    <a:lnTo>
                      <a:pt x="4656" y="4655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3463711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5" y="4668"/>
                    </a:lnTo>
                    <a:lnTo>
                      <a:pt x="4655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3052932" y="2846445"/>
                <a:ext cx="205411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68" extrusionOk="0">
                    <a:moveTo>
                      <a:pt x="0" y="0"/>
                    </a:moveTo>
                    <a:lnTo>
                      <a:pt x="0" y="4668"/>
                    </a:lnTo>
                    <a:lnTo>
                      <a:pt x="4656" y="4668"/>
                    </a:lnTo>
                    <a:lnTo>
                      <a:pt x="4656" y="0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3258299" y="3051812"/>
                <a:ext cx="205455" cy="20594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8" extrusionOk="0">
                    <a:moveTo>
                      <a:pt x="1" y="1"/>
                    </a:moveTo>
                    <a:lnTo>
                      <a:pt x="1" y="4668"/>
                    </a:lnTo>
                    <a:lnTo>
                      <a:pt x="4656" y="4668"/>
                    </a:lnTo>
                    <a:lnTo>
                      <a:pt x="4656" y="1"/>
                    </a:lnTo>
                    <a:close/>
                  </a:path>
                </a:pathLst>
              </a:custGeom>
              <a:solidFill>
                <a:srgbClr val="44F6A5">
                  <a:alpha val="86880"/>
                </a:srgbClr>
              </a:solidFill>
              <a:ln>
                <a:noFill/>
              </a:ln>
              <a:effectLst>
                <a:outerShdw blurRad="85725" dist="57150" dir="5400000" algn="bl" rotWithShape="0">
                  <a:schemeClr val="l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3" r:id="rId10"/>
    <p:sldLayoutId id="2147483668" r:id="rId11"/>
    <p:sldLayoutId id="214748366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27"/>
          <p:cNvSpPr txBox="1">
            <a:spLocks noGrp="1"/>
          </p:cNvSpPr>
          <p:nvPr>
            <p:ph type="subTitle" idx="1"/>
          </p:nvPr>
        </p:nvSpPr>
        <p:spPr>
          <a:xfrm>
            <a:off x="2425490" y="2983250"/>
            <a:ext cx="4493044" cy="8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 dirty="0">
                <a:latin typeface="Sitka Subheading Semibold" pitchFamily="2" charset="0"/>
              </a:rPr>
              <a:t>Изготвено от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 dirty="0">
                <a:latin typeface="Sitka Subheading Semibold" pitchFamily="2" charset="0"/>
              </a:rPr>
              <a:t>Катерина Колева и Надежда Събева </a:t>
            </a:r>
            <a:endParaRPr sz="1400" dirty="0">
              <a:latin typeface="Sitka Subheading Semibold" pitchFamily="2" charset="0"/>
            </a:endParaRPr>
          </a:p>
        </p:txBody>
      </p:sp>
      <p:sp>
        <p:nvSpPr>
          <p:cNvPr id="718" name="Google Shape;718;p27"/>
          <p:cNvSpPr txBox="1">
            <a:spLocks noGrp="1"/>
          </p:cNvSpPr>
          <p:nvPr>
            <p:ph type="ctrTitle"/>
          </p:nvPr>
        </p:nvSpPr>
        <p:spPr>
          <a:xfrm>
            <a:off x="1166550" y="1442450"/>
            <a:ext cx="6810900" cy="15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200" dirty="0" err="1">
                <a:latin typeface="Sitka Subheading Semibold" pitchFamily="2" charset="0"/>
              </a:rPr>
              <a:t>Тетрис</a:t>
            </a:r>
            <a:endParaRPr sz="7200" dirty="0">
              <a:latin typeface="Sitka Subheading Semibold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2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bg-BG" sz="4800" dirty="0">
                <a:latin typeface="Sitka Subheading Semibold" pitchFamily="2" charset="0"/>
              </a:rPr>
              <a:t>Списък съставни части</a:t>
            </a:r>
            <a:endParaRPr lang="en-US" sz="4800" dirty="0">
              <a:latin typeface="Sitka Subheading Semibold" pitchFamily="2" charset="0"/>
            </a:endParaRPr>
          </a:p>
        </p:txBody>
      </p: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6F22D88E-BDCF-F028-36FE-6DBBE54AEB0C}"/>
              </a:ext>
            </a:extLst>
          </p:cNvPr>
          <p:cNvSpPr txBox="1"/>
          <p:nvPr/>
        </p:nvSpPr>
        <p:spPr>
          <a:xfrm>
            <a:off x="691425" y="1328737"/>
            <a:ext cx="572928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bg-BG" sz="2000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3 бутона </a:t>
            </a:r>
            <a:r>
              <a:rPr lang="en-US" sz="2000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Pushbutton 6</a:t>
            </a:r>
            <a:r>
              <a:rPr lang="bg-BG" sz="2000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мм</a:t>
            </a:r>
            <a:endParaRPr lang="en-US" sz="2000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Arduino Uno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LCD Display 16 x 2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Wires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</p:txBody>
      </p:sp>
      <p:pic>
        <p:nvPicPr>
          <p:cNvPr id="1028" name="Picture 4" descr="Legrand Flush Push Button 5 PushButton 6x6 at Rs 50 in Bengaluru | ID:  7984216855">
            <a:extLst>
              <a:ext uri="{FF2B5EF4-FFF2-40B4-BE49-F238E27FC236}">
                <a16:creationId xmlns:a16="http://schemas.microsoft.com/office/drawing/2014/main" id="{3E21E66A-8F2E-C46F-95FF-8EA7B56E6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76" y="654063"/>
            <a:ext cx="1814512" cy="181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duino Uno Rev3 — Arduino Official Store">
            <a:extLst>
              <a:ext uri="{FF2B5EF4-FFF2-40B4-BE49-F238E27FC236}">
                <a16:creationId xmlns:a16="http://schemas.microsoft.com/office/drawing/2014/main" id="{BF9D8775-92CC-8CA8-8B11-F3EF01130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429" l="6002" r="93676">
                        <a14:foregroundMark x1="18542" y1="14143" x2="17792" y2="24857"/>
                        <a14:foregroundMark x1="17792" y1="24857" x2="25295" y2="10429"/>
                        <a14:foregroundMark x1="25295" y1="10429" x2="58521" y2="8571"/>
                        <a14:foregroundMark x1="58521" y1="8571" x2="82958" y2="10571"/>
                        <a14:foregroundMark x1="82958" y1="10571" x2="94319" y2="35857"/>
                        <a14:foregroundMark x1="94319" y1="35857" x2="92819" y2="69000"/>
                        <a14:foregroundMark x1="92819" y1="69000" x2="86710" y2="83286"/>
                        <a14:foregroundMark x1="86710" y1="83286" x2="64309" y2="91857"/>
                        <a14:foregroundMark x1="64309" y1="91857" x2="23473" y2="86429"/>
                        <a14:foregroundMark x1="8682" y1="26143" x2="22615" y2="39857"/>
                        <a14:foregroundMark x1="29475" y1="33286" x2="46838" y2="72143"/>
                        <a14:foregroundMark x1="56699" y1="71857" x2="36656" y2="73714"/>
                        <a14:foregroundMark x1="36656" y1="73714" x2="36120" y2="73571"/>
                        <a14:foregroundMark x1="20579" y1="59000" x2="39121" y2="78286"/>
                        <a14:foregroundMark x1="39121" y1="78286" x2="46731" y2="76143"/>
                        <a14:foregroundMark x1="46731" y1="76143" x2="46731" y2="75429"/>
                        <a14:foregroundMark x1="50589" y1="69286" x2="34941" y2="72286"/>
                        <a14:foregroundMark x1="34941" y1="72286" x2="16935" y2="54571"/>
                        <a14:foregroundMark x1="18542" y1="58143" x2="21651" y2="74857"/>
                        <a14:foregroundMark x1="91426" y1="33000" x2="91533" y2="55286"/>
                        <a14:foregroundMark x1="93248" y1="35571" x2="93783" y2="43857"/>
                        <a14:foregroundMark x1="67953" y1="28571" x2="37085" y2="29857"/>
                        <a14:foregroundMark x1="70311" y1="37571" x2="38585" y2="51143"/>
                        <a14:foregroundMark x1="76206" y1="63286" x2="78242" y2="79714"/>
                        <a14:foregroundMark x1="70311" y1="80000" x2="59057" y2="83714"/>
                        <a14:foregroundMark x1="72133" y1="23286" x2="46517" y2="18857"/>
                        <a14:foregroundMark x1="6002" y1="24000" x2="21758" y2="36857"/>
                        <a14:foregroundMark x1="21758" y1="36857" x2="11361" y2="39571"/>
                        <a14:foregroundMark x1="17149" y1="74000" x2="22508" y2="82714"/>
                        <a14:foregroundMark x1="14684" y1="10429" x2="14577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468" y="1889481"/>
            <a:ext cx="1247197" cy="93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6x2 Blue LCD 1602 Character Display for Arduino in Pakistan">
            <a:extLst>
              <a:ext uri="{FF2B5EF4-FFF2-40B4-BE49-F238E27FC236}">
                <a16:creationId xmlns:a16="http://schemas.microsoft.com/office/drawing/2014/main" id="{BCC535F2-9155-1B69-066E-542FE0F42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4118" r="95529">
                        <a14:foregroundMark x1="29765" y1="57882" x2="43176" y2="59176"/>
                        <a14:foregroundMark x1="3294" y1="31412" x2="20941" y2="31294"/>
                        <a14:foregroundMark x1="20941" y1="31294" x2="77059" y2="33176"/>
                        <a14:foregroundMark x1="77059" y1="33176" x2="89765" y2="31882"/>
                        <a14:foregroundMark x1="89765" y1="31882" x2="96118" y2="48706"/>
                        <a14:foregroundMark x1="96118" y1="48706" x2="94941" y2="62353"/>
                        <a14:foregroundMark x1="94941" y1="62353" x2="80000" y2="67882"/>
                        <a14:foregroundMark x1="80000" y1="67882" x2="12471" y2="65882"/>
                        <a14:foregroundMark x1="12471" y1="65882" x2="4353" y2="54118"/>
                        <a14:foregroundMark x1="4353" y1="54118" x2="4118" y2="35647"/>
                        <a14:foregroundMark x1="95294" y1="31294" x2="95529" y2="68706"/>
                        <a14:foregroundMark x1="4706" y1="68235" x2="49294" y2="65412"/>
                        <a14:foregroundMark x1="49294" y1="65412" x2="60118" y2="68471"/>
                        <a14:foregroundMark x1="60118" y1="68471" x2="60824" y2="68471"/>
                        <a14:foregroundMark x1="47882" y1="68941" x2="15882" y2="694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718" y="2210540"/>
            <a:ext cx="2282428" cy="228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P006284 - Multicomp Pro - Jumper Wire Kit, Female to Female,  Multi-Coloured Farnell Ireland">
            <a:extLst>
              <a:ext uri="{FF2B5EF4-FFF2-40B4-BE49-F238E27FC236}">
                <a16:creationId xmlns:a16="http://schemas.microsoft.com/office/drawing/2014/main" id="{EEB20CED-728A-4D9C-9F09-C6275EE5F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32" b="89903" l="5350" r="96100">
                        <a14:foregroundMark x1="5350" y1="40921" x2="7000" y2="73516"/>
                        <a14:foregroundMark x1="91450" y1="31444" x2="91450" y2="31444"/>
                        <a14:foregroundMark x1="93800" y1="39150" x2="95600" y2="63419"/>
                        <a14:foregroundMark x1="95600" y1="63419" x2="93800" y2="69973"/>
                        <a14:foregroundMark x1="96100" y1="27104" x2="96100" y2="271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264">
            <a:off x="2382157" y="3457995"/>
            <a:ext cx="3053995" cy="172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3"/>
          <p:cNvSpPr txBox="1">
            <a:spLocks noGrp="1"/>
          </p:cNvSpPr>
          <p:nvPr>
            <p:ph type="title"/>
          </p:nvPr>
        </p:nvSpPr>
        <p:spPr>
          <a:xfrm>
            <a:off x="562790" y="70323"/>
            <a:ext cx="8018419" cy="2551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000"/>
              </a:spcAft>
            </a:pPr>
            <a:r>
              <a:rPr lang="bg-BG" sz="4000" dirty="0">
                <a:latin typeface="Sitka Subheading Semibold" pitchFamily="2" charset="0"/>
              </a:rPr>
              <a:t>Сорс код </a:t>
            </a:r>
            <a:r>
              <a:rPr lang="en-US" sz="4000" dirty="0">
                <a:latin typeface="Sitka Subheading Semibold" pitchFamily="2" charset="0"/>
              </a:rPr>
              <a:t>– </a:t>
            </a:r>
            <a:r>
              <a:rPr lang="bg-BG" sz="4000" dirty="0">
                <a:latin typeface="Sitka Subheading Semibold" pitchFamily="2" charset="0"/>
              </a:rPr>
              <a:t>описание на функционалността</a:t>
            </a:r>
            <a:endParaRPr lang="en-US" sz="4000" dirty="0">
              <a:latin typeface="Sitka Subheading Semibold" pitchFamily="2" charset="0"/>
            </a:endParaRPr>
          </a:p>
        </p:txBody>
      </p: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1CE8100B-537C-F8C2-D89F-69B7B9F2A7CC}"/>
              </a:ext>
            </a:extLst>
          </p:cNvPr>
          <p:cNvSpPr txBox="1"/>
          <p:nvPr/>
        </p:nvSpPr>
        <p:spPr>
          <a:xfrm>
            <a:off x="1864519" y="1871663"/>
            <a:ext cx="56078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Tetris.ino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– 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този клас инициализира и </a:t>
            </a:r>
            <a:r>
              <a:rPr lang="bg-BG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сетва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дисплея.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Display.h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- </a:t>
            </a:r>
            <a:r>
              <a:rPr lang="ru-RU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служи </a:t>
            </a:r>
            <a:r>
              <a:rPr lang="ru-RU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като</a:t>
            </a:r>
            <a:r>
              <a:rPr lang="ru-RU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интерфейс между </a:t>
            </a:r>
            <a:r>
              <a:rPr lang="ru-RU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логиката</a:t>
            </a:r>
            <a:r>
              <a:rPr lang="ru-RU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на </a:t>
            </a:r>
            <a:r>
              <a:rPr lang="ru-RU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играта</a:t>
            </a:r>
            <a:r>
              <a:rPr lang="ru-RU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и </a:t>
            </a:r>
            <a:r>
              <a:rPr lang="ru-RU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хардуера</a:t>
            </a:r>
            <a:r>
              <a:rPr lang="ru-RU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на дисплея, </a:t>
            </a:r>
            <a:r>
              <a:rPr lang="ru-RU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предоставяйки</a:t>
            </a:r>
            <a:r>
              <a:rPr lang="ru-RU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функции и абстракции за </a:t>
            </a:r>
            <a:r>
              <a:rPr lang="ru-RU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улесняване</a:t>
            </a:r>
            <a:r>
              <a:rPr lang="ru-RU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на </a:t>
            </a:r>
            <a:r>
              <a:rPr lang="ru-RU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изобразяването</a:t>
            </a:r>
            <a:r>
              <a:rPr lang="ru-RU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на </a:t>
            </a:r>
            <a:r>
              <a:rPr lang="ru-RU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блокове</a:t>
            </a:r>
            <a:r>
              <a:rPr lang="ru-RU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</a:t>
            </a:r>
            <a:r>
              <a:rPr lang="bg-BG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тетрис</a:t>
            </a:r>
            <a:r>
              <a:rPr lang="ru-RU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и </a:t>
            </a:r>
            <a:r>
              <a:rPr lang="ru-RU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елементи</a:t>
            </a:r>
            <a:r>
              <a:rPr lang="ru-RU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на </a:t>
            </a:r>
            <a:r>
              <a:rPr lang="ru-RU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играта</a:t>
            </a:r>
            <a:r>
              <a:rPr lang="ru-RU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на дисплея.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Block.h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– 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отговаря за управлението и манипулирането на </a:t>
            </a:r>
            <a:r>
              <a:rPr lang="bg-BG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тетрис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блоковете в играта.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Tetris.h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– 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логиката зад играта.</a:t>
            </a:r>
            <a:endParaRPr lang="en-US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1CE8100B-537C-F8C2-D89F-69B7B9F2A7CC}"/>
              </a:ext>
            </a:extLst>
          </p:cNvPr>
          <p:cNvSpPr txBox="1"/>
          <p:nvPr/>
        </p:nvSpPr>
        <p:spPr>
          <a:xfrm>
            <a:off x="1768078" y="1494532"/>
            <a:ext cx="56078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g-BG" sz="1800" b="1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Функционалности в </a:t>
            </a:r>
            <a:r>
              <a:rPr lang="en-US" sz="1800" b="1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Tetris.ino</a:t>
            </a:r>
            <a:r>
              <a:rPr lang="en-US" sz="1800" b="1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</a:t>
            </a:r>
            <a:r>
              <a:rPr lang="bg-BG" sz="1800" b="1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:</a:t>
            </a:r>
          </a:p>
          <a:p>
            <a:pPr algn="just"/>
            <a:endParaRPr lang="en-US" sz="1800" b="1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Dp_Init()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- инициализира дисплея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(</a:t>
            </a: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Display.h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);</a:t>
            </a: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algn="just">
              <a:buClr>
                <a:schemeClr val="tx1"/>
              </a:buClr>
            </a:pP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</a:t>
            </a: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Te_Init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() 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–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 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инициализира </a:t>
            </a:r>
            <a:r>
              <a:rPr lang="bg-BG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Тетрис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играта 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(</a:t>
            </a: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Tetris.h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)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8542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1CE8100B-537C-F8C2-D89F-69B7B9F2A7CC}"/>
              </a:ext>
            </a:extLst>
          </p:cNvPr>
          <p:cNvSpPr txBox="1"/>
          <p:nvPr/>
        </p:nvSpPr>
        <p:spPr>
          <a:xfrm>
            <a:off x="1768078" y="1171366"/>
            <a:ext cx="560784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g-BG" sz="1800" b="1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Функционалности в </a:t>
            </a:r>
            <a:r>
              <a:rPr lang="en-US" sz="1800" b="1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Tetris.ino</a:t>
            </a:r>
            <a:r>
              <a:rPr lang="en-US" sz="1800" b="1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</a:t>
            </a:r>
            <a:r>
              <a:rPr lang="bg-BG" sz="1800" b="1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:</a:t>
            </a:r>
          </a:p>
          <a:p>
            <a:pPr algn="just">
              <a:buClr>
                <a:schemeClr val="tx1"/>
              </a:buClr>
            </a:pPr>
            <a:endParaRPr lang="bg-BG" sz="1800" b="1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algn="just">
              <a:buClr>
                <a:schemeClr val="tx1"/>
              </a:buClr>
            </a:pPr>
            <a:endParaRPr lang="en-US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Loop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() – </a:t>
            </a:r>
            <a:r>
              <a:rPr lang="bg-BG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инкрементира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броя кадри, като в нея са методите:</a:t>
            </a: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Te_Draw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()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– рисува </a:t>
            </a:r>
            <a:r>
              <a:rPr lang="bg-BG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Тетрис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играта (</a:t>
            </a: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Tetris.h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); </a:t>
            </a: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algn="just">
              <a:buClr>
                <a:schemeClr val="tx1"/>
              </a:buClr>
            </a:pP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Te_Update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(</a:t>
            </a: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frameCount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) – 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ъпдейтва играта, базирано на броя кадри 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(</a:t>
            </a: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Tetris.h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).</a:t>
            </a: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</p:txBody>
      </p:sp>
    </p:spTree>
    <p:extLst>
      <p:ext uri="{BB962C8B-B14F-4D97-AF65-F5344CB8AC3E}">
        <p14:creationId xmlns:p14="http://schemas.microsoft.com/office/powerpoint/2010/main" val="90770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1CE8100B-537C-F8C2-D89F-69B7B9F2A7CC}"/>
              </a:ext>
            </a:extLst>
          </p:cNvPr>
          <p:cNvSpPr txBox="1"/>
          <p:nvPr/>
        </p:nvSpPr>
        <p:spPr>
          <a:xfrm>
            <a:off x="1926122" y="1602254"/>
            <a:ext cx="5607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g-BG" sz="1800" b="1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Функционалности в </a:t>
            </a:r>
            <a:r>
              <a:rPr lang="en-US" sz="1800" b="1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Block.h</a:t>
            </a:r>
            <a:r>
              <a:rPr lang="en-US" sz="1800" b="1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</a:t>
            </a:r>
            <a:r>
              <a:rPr lang="bg-BG" sz="1800" b="1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:</a:t>
            </a:r>
          </a:p>
          <a:p>
            <a:pPr algn="just"/>
            <a:endParaRPr lang="en-US" sz="1800" b="1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Bl_InitBlock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() – 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инициализира и връща нов </a:t>
            </a:r>
            <a:r>
              <a:rPr lang="bg-BG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тетрис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блок от случаен вид и ротация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;</a:t>
            </a: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algn="just">
              <a:buClr>
                <a:schemeClr val="tx1"/>
              </a:buClr>
            </a:pP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</a:t>
            </a: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Bl_HitTest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(Block bl)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– проверява дали сегашната позиция на блока се сблъсква с други такива или с очертанията;</a:t>
            </a:r>
          </a:p>
        </p:txBody>
      </p:sp>
    </p:spTree>
    <p:extLst>
      <p:ext uri="{BB962C8B-B14F-4D97-AF65-F5344CB8AC3E}">
        <p14:creationId xmlns:p14="http://schemas.microsoft.com/office/powerpoint/2010/main" val="72689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1CE8100B-537C-F8C2-D89F-69B7B9F2A7CC}"/>
              </a:ext>
            </a:extLst>
          </p:cNvPr>
          <p:cNvSpPr txBox="1"/>
          <p:nvPr/>
        </p:nvSpPr>
        <p:spPr>
          <a:xfrm>
            <a:off x="1768078" y="1386810"/>
            <a:ext cx="560784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g-BG" sz="1800" b="1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Функционалности в </a:t>
            </a:r>
            <a:r>
              <a:rPr lang="en-US" sz="1800" b="1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Block.h</a:t>
            </a:r>
            <a:r>
              <a:rPr lang="en-US" sz="1800" b="1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</a:t>
            </a:r>
            <a:r>
              <a:rPr lang="bg-BG" sz="1800" b="1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:</a:t>
            </a:r>
          </a:p>
          <a:p>
            <a:pPr algn="just"/>
            <a:endParaRPr lang="en-US" sz="1800" b="1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Bl_Rotate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(Block *bl) 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и </a:t>
            </a: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Bl_BackRotate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(Block *bl) – 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позволява </a:t>
            </a:r>
            <a:r>
              <a:rPr lang="bg-BG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вътретено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на блока по и обратно на часовниковата стрелка;</a:t>
            </a: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Bl_Print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(Block bl, bool </a:t>
            </a: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printIt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) – 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принтира или изчиства сегашния блок от дисплея, както и го ъпдейтва със сегашната позиция и движение.</a:t>
            </a: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</p:txBody>
      </p:sp>
    </p:spTree>
    <p:extLst>
      <p:ext uri="{BB962C8B-B14F-4D97-AF65-F5344CB8AC3E}">
        <p14:creationId xmlns:p14="http://schemas.microsoft.com/office/powerpoint/2010/main" val="297713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1CE8100B-537C-F8C2-D89F-69B7B9F2A7CC}"/>
              </a:ext>
            </a:extLst>
          </p:cNvPr>
          <p:cNvSpPr txBox="1"/>
          <p:nvPr/>
        </p:nvSpPr>
        <p:spPr>
          <a:xfrm>
            <a:off x="1768078" y="1602254"/>
            <a:ext cx="5607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g-BG" sz="1800" b="1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Функционалности в </a:t>
            </a:r>
            <a:r>
              <a:rPr lang="en-US" sz="1800" b="1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Display.h</a:t>
            </a:r>
            <a:r>
              <a:rPr lang="bg-BG" sz="1800" b="1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:</a:t>
            </a:r>
          </a:p>
          <a:p>
            <a:pPr algn="just"/>
            <a:endParaRPr lang="en-US" sz="1800" b="1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Dp_Init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()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- инициализира рисуването и границите на дисплея (използва </a:t>
            </a: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Dp_DrawLine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());</a:t>
            </a: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algn="just">
              <a:buClr>
                <a:schemeClr val="tx1"/>
              </a:buClr>
            </a:pP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</a:t>
            </a: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Dp_Draw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() 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– дадените символи (създадени в </a:t>
            </a: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Dp_Init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()) 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се изобразяват върху дисплея; </a:t>
            </a:r>
          </a:p>
        </p:txBody>
      </p:sp>
    </p:spTree>
    <p:extLst>
      <p:ext uri="{BB962C8B-B14F-4D97-AF65-F5344CB8AC3E}">
        <p14:creationId xmlns:p14="http://schemas.microsoft.com/office/powerpoint/2010/main" val="324044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1CE8100B-537C-F8C2-D89F-69B7B9F2A7CC}"/>
              </a:ext>
            </a:extLst>
          </p:cNvPr>
          <p:cNvSpPr txBox="1"/>
          <p:nvPr/>
        </p:nvSpPr>
        <p:spPr>
          <a:xfrm>
            <a:off x="1768078" y="1171366"/>
            <a:ext cx="560784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g-BG" sz="1800" b="1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Функционалности в </a:t>
            </a:r>
            <a:r>
              <a:rPr lang="en-US" sz="1800" b="1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Display.h</a:t>
            </a:r>
            <a:r>
              <a:rPr lang="bg-BG" sz="1800" b="1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:</a:t>
            </a:r>
          </a:p>
          <a:p>
            <a:pPr algn="just"/>
            <a:endParaRPr lang="en-US" sz="1800" b="1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Dp_SetPixel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(int x, int y, bool </a:t>
            </a: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isOn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) – </a:t>
            </a:r>
            <a:r>
              <a:rPr lang="bg-BG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сетва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пикселите на дисплея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; </a:t>
            </a: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algn="just">
              <a:buClr>
                <a:schemeClr val="tx1"/>
              </a:buClr>
            </a:pP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Dp_GetPixel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(int x, int y)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– взема състоянието на пикселите от дисплея;</a:t>
            </a: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Dp_DrawLine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()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– рисува вертикална или хоризонтална </a:t>
            </a:r>
            <a:r>
              <a:rPr lang="bg-BG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линикя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върху дисплея.</a:t>
            </a:r>
            <a:endParaRPr lang="en-US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</p:txBody>
      </p:sp>
    </p:spTree>
    <p:extLst>
      <p:ext uri="{BB962C8B-B14F-4D97-AF65-F5344CB8AC3E}">
        <p14:creationId xmlns:p14="http://schemas.microsoft.com/office/powerpoint/2010/main" val="334414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1CE8100B-537C-F8C2-D89F-69B7B9F2A7CC}"/>
              </a:ext>
            </a:extLst>
          </p:cNvPr>
          <p:cNvSpPr txBox="1"/>
          <p:nvPr/>
        </p:nvSpPr>
        <p:spPr>
          <a:xfrm>
            <a:off x="1768078" y="1171366"/>
            <a:ext cx="560784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g-BG" sz="1800" b="1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Функционалности в </a:t>
            </a:r>
            <a:r>
              <a:rPr lang="en-US" sz="1800" b="1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Tetris.h</a:t>
            </a:r>
            <a:r>
              <a:rPr lang="bg-BG" sz="1800" b="1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:</a:t>
            </a:r>
          </a:p>
          <a:p>
            <a:pPr algn="just"/>
            <a:endParaRPr lang="en-US" sz="1800" b="1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Te_Init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() – 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инициализира играта като </a:t>
            </a:r>
            <a:r>
              <a:rPr lang="bg-BG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сетва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сегашният блок и пин </a:t>
            </a:r>
            <a:r>
              <a:rPr lang="bg-BG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модовете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на бутоните;</a:t>
            </a:r>
          </a:p>
          <a:p>
            <a:pPr algn="just">
              <a:buClr>
                <a:schemeClr val="tx1"/>
              </a:buClr>
            </a:pP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algn="just">
              <a:buClr>
                <a:schemeClr val="tx1"/>
              </a:buClr>
            </a:pP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Te_Draw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()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– рисува </a:t>
            </a:r>
            <a:r>
              <a:rPr lang="bg-BG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тетриса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на дисплея, като принтира настоящия блок, рисува дисплея или го изчиства;</a:t>
            </a: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Te_AddPoints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(long p)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– добавя точки към резултата на играча и ъпдейтва дисплея с новия такъв;</a:t>
            </a:r>
          </a:p>
        </p:txBody>
      </p:sp>
    </p:spTree>
    <p:extLst>
      <p:ext uri="{BB962C8B-B14F-4D97-AF65-F5344CB8AC3E}">
        <p14:creationId xmlns:p14="http://schemas.microsoft.com/office/powerpoint/2010/main" val="33380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1CE8100B-537C-F8C2-D89F-69B7B9F2A7CC}"/>
              </a:ext>
            </a:extLst>
          </p:cNvPr>
          <p:cNvSpPr txBox="1"/>
          <p:nvPr/>
        </p:nvSpPr>
        <p:spPr>
          <a:xfrm>
            <a:off x="1768078" y="1602254"/>
            <a:ext cx="5607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g-BG" sz="1800" b="1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Функционалности в </a:t>
            </a:r>
            <a:r>
              <a:rPr lang="en-US" sz="1800" b="1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Tetris.h</a:t>
            </a:r>
            <a:r>
              <a:rPr lang="bg-BG" sz="1800" b="1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:</a:t>
            </a:r>
          </a:p>
          <a:p>
            <a:pPr algn="just"/>
            <a:endParaRPr lang="en-US" sz="1800" b="1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Te_DeleteRow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(int row)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– изтрива вече запълнена редица и премества горната надолу;</a:t>
            </a: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algn="just">
              <a:buClr>
                <a:schemeClr val="tx1"/>
              </a:buClr>
            </a:pP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Te_CheckRows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()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– проверява за запълнени редици и ги трие, ако намери, както и променя резултата на играча;</a:t>
            </a:r>
          </a:p>
        </p:txBody>
      </p:sp>
    </p:spTree>
    <p:extLst>
      <p:ext uri="{BB962C8B-B14F-4D97-AF65-F5344CB8AC3E}">
        <p14:creationId xmlns:p14="http://schemas.microsoft.com/office/powerpoint/2010/main" val="19478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28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bg-BG" sz="4800" dirty="0">
                <a:latin typeface="Sitka Subheading Semibold" pitchFamily="2" charset="0"/>
              </a:rPr>
              <a:t>Съдържание</a:t>
            </a:r>
            <a:endParaRPr lang="en-US" sz="4800" dirty="0">
              <a:latin typeface="Sitka Subheading Semibold" pitchFamily="2" charset="0"/>
            </a:endParaRPr>
          </a:p>
        </p:txBody>
      </p:sp>
      <p:sp>
        <p:nvSpPr>
          <p:cNvPr id="725" name="Google Shape;725;p28"/>
          <p:cNvSpPr txBox="1"/>
          <p:nvPr/>
        </p:nvSpPr>
        <p:spPr>
          <a:xfrm>
            <a:off x="720000" y="1279519"/>
            <a:ext cx="7704000" cy="372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4" indent="-1714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bg-BG" sz="2000" dirty="0">
                <a:solidFill>
                  <a:schemeClr val="tx1"/>
                </a:solidFill>
                <a:latin typeface="Sitka Subheading Semibold" pitchFamily="2" charset="0"/>
              </a:rPr>
              <a:t>  Описание на проекта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bg-BG" sz="2000" dirty="0">
              <a:solidFill>
                <a:schemeClr val="tx1"/>
              </a:solidFill>
              <a:latin typeface="Sitka Subheading Semibold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bg-BG" sz="2000" dirty="0">
                <a:solidFill>
                  <a:schemeClr val="tx1"/>
                </a:solidFill>
                <a:latin typeface="Sitka Subheading Semibold" pitchFamily="2" charset="0"/>
              </a:rPr>
              <a:t>  Блокова схема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bg-BG" sz="2000" dirty="0">
              <a:solidFill>
                <a:schemeClr val="tx1"/>
              </a:solidFill>
              <a:latin typeface="Sitka Subheading Semibold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bg-BG" sz="2000" dirty="0">
                <a:solidFill>
                  <a:schemeClr val="tx1"/>
                </a:solidFill>
                <a:latin typeface="Sitka Subheading Semibold" pitchFamily="2" charset="0"/>
              </a:rPr>
              <a:t>  Електрическа схема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bg-BG" sz="2000" dirty="0">
              <a:solidFill>
                <a:schemeClr val="tx1"/>
              </a:solidFill>
              <a:latin typeface="Sitka Subheading Semibold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bg-BG" sz="2000" dirty="0">
                <a:solidFill>
                  <a:schemeClr val="tx1"/>
                </a:solidFill>
                <a:latin typeface="Sitka Subheading Semibold" pitchFamily="2" charset="0"/>
              </a:rPr>
              <a:t>  Списък съставни части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bg-BG" sz="2000" dirty="0">
              <a:solidFill>
                <a:schemeClr val="tx1"/>
              </a:solidFill>
              <a:latin typeface="Sitka Subheading Semibold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bg-BG" sz="2000" dirty="0">
                <a:solidFill>
                  <a:schemeClr val="tx1"/>
                </a:solidFill>
                <a:latin typeface="Sitka Subheading Semibold" pitchFamily="2" charset="0"/>
              </a:rPr>
              <a:t>  Сорс код </a:t>
            </a:r>
            <a:r>
              <a:rPr lang="en-US" sz="2000" dirty="0">
                <a:solidFill>
                  <a:schemeClr val="tx1"/>
                </a:solidFill>
                <a:latin typeface="Sitka Subheading Semibold" pitchFamily="2" charset="0"/>
              </a:rPr>
              <a:t>– </a:t>
            </a:r>
            <a:r>
              <a:rPr lang="bg-BG" sz="2000" dirty="0">
                <a:solidFill>
                  <a:schemeClr val="tx1"/>
                </a:solidFill>
                <a:latin typeface="Sitka Subheading Semibold" pitchFamily="2" charset="0"/>
              </a:rPr>
              <a:t>описание на функционалността</a:t>
            </a:r>
            <a:endParaRPr sz="2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1CE8100B-537C-F8C2-D89F-69B7B9F2A7CC}"/>
              </a:ext>
            </a:extLst>
          </p:cNvPr>
          <p:cNvSpPr txBox="1"/>
          <p:nvPr/>
        </p:nvSpPr>
        <p:spPr>
          <a:xfrm>
            <a:off x="1768078" y="1171366"/>
            <a:ext cx="560784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g-BG" sz="1800" b="1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Функционалности в </a:t>
            </a:r>
            <a:r>
              <a:rPr lang="en-US" sz="1800" b="1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Tetris.h</a:t>
            </a:r>
            <a:r>
              <a:rPr lang="bg-BG" sz="1800" b="1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:</a:t>
            </a:r>
          </a:p>
          <a:p>
            <a:pPr algn="just"/>
            <a:endParaRPr lang="en-US" sz="1800" b="1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Te_Reload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()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– зарежда отново играта след гейм </a:t>
            </a:r>
            <a:r>
              <a:rPr lang="bg-BG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овър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, като изчиства дисплея, както и резултата и изобразява ново блокче;</a:t>
            </a: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Te_Update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(long </a:t>
            </a:r>
            <a:r>
              <a:rPr lang="en-US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frameCount</a:t>
            </a:r>
            <a:r>
              <a:rPr lang="en-US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)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– ъпдейтва играта на всеки фрейм, като премества кубчето надолу, чете входа на потребителя, ако върти или мести блока и проверява за условия за гейм </a:t>
            </a:r>
            <a:r>
              <a:rPr lang="bg-BG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овър</a:t>
            </a:r>
            <a:r>
              <a:rPr lang="bg-BG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.</a:t>
            </a: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bg-BG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</p:txBody>
      </p:sp>
    </p:spTree>
    <p:extLst>
      <p:ext uri="{BB962C8B-B14F-4D97-AF65-F5344CB8AC3E}">
        <p14:creationId xmlns:p14="http://schemas.microsoft.com/office/powerpoint/2010/main" val="7621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29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bg-BG" sz="4800" dirty="0">
                <a:latin typeface="Sitka Subheading Semibold" pitchFamily="2" charset="0"/>
              </a:rPr>
              <a:t>Описание на проекта</a:t>
            </a:r>
            <a:endParaRPr lang="en-US" sz="4800" dirty="0">
              <a:latin typeface="Sitka Subheading Semibold" pitchFamily="2" charset="0"/>
            </a:endParaRPr>
          </a:p>
        </p:txBody>
      </p:sp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7FECEEEC-C8E8-97F2-6136-C08A6C65C145}"/>
              </a:ext>
            </a:extLst>
          </p:cNvPr>
          <p:cNvSpPr txBox="1"/>
          <p:nvPr/>
        </p:nvSpPr>
        <p:spPr>
          <a:xfrm>
            <a:off x="607219" y="1171366"/>
            <a:ext cx="870108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bg-BG" sz="1600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Игра </a:t>
            </a:r>
            <a:r>
              <a:rPr lang="bg-BG" sz="1600" dirty="0" err="1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тетрис</a:t>
            </a:r>
            <a:endParaRPr lang="bg-BG" sz="1600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bg-BG" sz="1600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bg-BG" sz="1600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Автоматично се стартира и рестартира с анимация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bg-BG" sz="1600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bg-BG" sz="1600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Отброява точки при играене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bg-BG" sz="1600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bg-BG" sz="1600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Блоковете автоматично се въртят и спират при задържане на съответния бутон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bg-BG" sz="1600" dirty="0">
              <a:solidFill>
                <a:schemeClr val="dk1"/>
              </a:solidFill>
              <a:latin typeface="Sitka Subheading Semibold" pitchFamily="2" charset="0"/>
              <a:sym typeface="Audiowide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bg-BG" sz="1600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Блоковете се движат наляво и надясно с помощта на съответните бутони</a:t>
            </a:r>
          </a:p>
          <a:p>
            <a:pPr>
              <a:buClr>
                <a:schemeClr val="tx1"/>
              </a:buClr>
            </a:pPr>
            <a:r>
              <a:rPr lang="bg-BG" sz="1600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bg-BG" sz="1600" dirty="0">
                <a:solidFill>
                  <a:schemeClr val="dk1"/>
                </a:solidFill>
                <a:latin typeface="Sitka Subheading Semibold" pitchFamily="2" charset="0"/>
                <a:sym typeface="Audiowide"/>
              </a:rPr>
              <a:t>При запълнен ред, той се премахва с анимация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9A8B850E-12CE-FD01-70CF-C5E3E66CAED3}"/>
              </a:ext>
            </a:extLst>
          </p:cNvPr>
          <p:cNvSpPr/>
          <p:nvPr/>
        </p:nvSpPr>
        <p:spPr>
          <a:xfrm>
            <a:off x="3437356" y="878772"/>
            <a:ext cx="2123467" cy="60573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Google Shape;749;p30"/>
          <p:cNvSpPr txBox="1">
            <a:spLocks noGrp="1"/>
          </p:cNvSpPr>
          <p:nvPr>
            <p:ph type="title"/>
          </p:nvPr>
        </p:nvSpPr>
        <p:spPr>
          <a:xfrm>
            <a:off x="942887" y="-16894"/>
            <a:ext cx="6966413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bg-BG" sz="4800" dirty="0">
                <a:latin typeface="Sitka Subheading Semibold" pitchFamily="2" charset="0"/>
              </a:rPr>
              <a:t>Блокова схема</a:t>
            </a:r>
            <a:endParaRPr lang="en-US" sz="4800" dirty="0">
              <a:latin typeface="Sitka Subheading Semibold" pitchFamily="2" charset="0"/>
            </a:endParaRPr>
          </a:p>
        </p:txBody>
      </p:sp>
      <p:grpSp>
        <p:nvGrpSpPr>
          <p:cNvPr id="751" name="Google Shape;751;p30"/>
          <p:cNvGrpSpPr/>
          <p:nvPr/>
        </p:nvGrpSpPr>
        <p:grpSpPr>
          <a:xfrm>
            <a:off x="3989840" y="4459727"/>
            <a:ext cx="1164319" cy="582188"/>
            <a:chOff x="4701888" y="1924317"/>
            <a:chExt cx="897218" cy="448631"/>
          </a:xfrm>
        </p:grpSpPr>
        <p:sp>
          <p:nvSpPr>
            <p:cNvPr id="752" name="Google Shape;752;p30"/>
            <p:cNvSpPr/>
            <p:nvPr/>
          </p:nvSpPr>
          <p:spPr>
            <a:xfrm>
              <a:off x="5038063" y="231669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0" y="0"/>
                  </a:moveTo>
                  <a:lnTo>
                    <a:pt x="0" y="1274"/>
                  </a:lnTo>
                  <a:lnTo>
                    <a:pt x="1274" y="1274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4757564" y="2204287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0" y="0"/>
                  </a:moveTo>
                  <a:lnTo>
                    <a:pt x="0" y="1274"/>
                  </a:lnTo>
                  <a:lnTo>
                    <a:pt x="1274" y="1274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5486650" y="2204287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0" y="0"/>
                  </a:moveTo>
                  <a:lnTo>
                    <a:pt x="0" y="1274"/>
                  </a:lnTo>
                  <a:lnTo>
                    <a:pt x="1274" y="1274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5206151" y="231669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0" y="0"/>
                  </a:moveTo>
                  <a:lnTo>
                    <a:pt x="0" y="1274"/>
                  </a:lnTo>
                  <a:lnTo>
                    <a:pt x="1274" y="1274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4701888" y="1924317"/>
              <a:ext cx="897218" cy="392425"/>
            </a:xfrm>
            <a:custGeom>
              <a:avLst/>
              <a:gdLst/>
              <a:ahLst/>
              <a:cxnLst/>
              <a:rect l="l" t="t" r="r" b="b"/>
              <a:pathLst>
                <a:path w="20337" h="8895" extrusionOk="0">
                  <a:moveTo>
                    <a:pt x="8894" y="2536"/>
                  </a:moveTo>
                  <a:lnTo>
                    <a:pt x="8894" y="3810"/>
                  </a:lnTo>
                  <a:lnTo>
                    <a:pt x="8894" y="5084"/>
                  </a:lnTo>
                  <a:lnTo>
                    <a:pt x="7620" y="5084"/>
                  </a:lnTo>
                  <a:lnTo>
                    <a:pt x="7620" y="2536"/>
                  </a:lnTo>
                  <a:close/>
                  <a:moveTo>
                    <a:pt x="12704" y="2536"/>
                  </a:moveTo>
                  <a:lnTo>
                    <a:pt x="12704" y="3810"/>
                  </a:lnTo>
                  <a:lnTo>
                    <a:pt x="12704" y="5084"/>
                  </a:lnTo>
                  <a:lnTo>
                    <a:pt x="11442" y="5084"/>
                  </a:lnTo>
                  <a:lnTo>
                    <a:pt x="11442" y="2536"/>
                  </a:lnTo>
                  <a:close/>
                  <a:moveTo>
                    <a:pt x="0" y="0"/>
                  </a:moveTo>
                  <a:lnTo>
                    <a:pt x="0" y="2536"/>
                  </a:lnTo>
                  <a:lnTo>
                    <a:pt x="2536" y="2536"/>
                  </a:lnTo>
                  <a:lnTo>
                    <a:pt x="2536" y="3810"/>
                  </a:lnTo>
                  <a:lnTo>
                    <a:pt x="5084" y="3810"/>
                  </a:lnTo>
                  <a:lnTo>
                    <a:pt x="5084" y="5084"/>
                  </a:lnTo>
                  <a:lnTo>
                    <a:pt x="2536" y="5084"/>
                  </a:lnTo>
                  <a:lnTo>
                    <a:pt x="2536" y="6346"/>
                  </a:lnTo>
                  <a:lnTo>
                    <a:pt x="6358" y="6346"/>
                  </a:lnTo>
                  <a:lnTo>
                    <a:pt x="6358" y="8894"/>
                  </a:lnTo>
                  <a:lnTo>
                    <a:pt x="7620" y="8894"/>
                  </a:lnTo>
                  <a:lnTo>
                    <a:pt x="7620" y="7620"/>
                  </a:lnTo>
                  <a:lnTo>
                    <a:pt x="12716" y="7620"/>
                  </a:lnTo>
                  <a:lnTo>
                    <a:pt x="12716" y="8894"/>
                  </a:lnTo>
                  <a:lnTo>
                    <a:pt x="13978" y="8894"/>
                  </a:lnTo>
                  <a:lnTo>
                    <a:pt x="13978" y="6346"/>
                  </a:lnTo>
                  <a:lnTo>
                    <a:pt x="17800" y="6346"/>
                  </a:lnTo>
                  <a:lnTo>
                    <a:pt x="17800" y="5084"/>
                  </a:lnTo>
                  <a:lnTo>
                    <a:pt x="15252" y="5084"/>
                  </a:lnTo>
                  <a:lnTo>
                    <a:pt x="15252" y="3810"/>
                  </a:lnTo>
                  <a:lnTo>
                    <a:pt x="17800" y="3810"/>
                  </a:lnTo>
                  <a:lnTo>
                    <a:pt x="17800" y="2536"/>
                  </a:lnTo>
                  <a:lnTo>
                    <a:pt x="20336" y="2536"/>
                  </a:lnTo>
                  <a:lnTo>
                    <a:pt x="20336" y="0"/>
                  </a:lnTo>
                  <a:lnTo>
                    <a:pt x="19062" y="0"/>
                  </a:lnTo>
                  <a:lnTo>
                    <a:pt x="19062" y="1262"/>
                  </a:lnTo>
                  <a:lnTo>
                    <a:pt x="17800" y="1262"/>
                  </a:lnTo>
                  <a:lnTo>
                    <a:pt x="17800" y="0"/>
                  </a:lnTo>
                  <a:lnTo>
                    <a:pt x="16526" y="0"/>
                  </a:lnTo>
                  <a:lnTo>
                    <a:pt x="16526" y="2536"/>
                  </a:lnTo>
                  <a:lnTo>
                    <a:pt x="15252" y="2536"/>
                  </a:lnTo>
                  <a:lnTo>
                    <a:pt x="15252" y="1262"/>
                  </a:lnTo>
                  <a:lnTo>
                    <a:pt x="13978" y="1262"/>
                  </a:lnTo>
                  <a:lnTo>
                    <a:pt x="13978" y="0"/>
                  </a:lnTo>
                  <a:lnTo>
                    <a:pt x="6346" y="0"/>
                  </a:lnTo>
                  <a:lnTo>
                    <a:pt x="6346" y="1262"/>
                  </a:lnTo>
                  <a:lnTo>
                    <a:pt x="5084" y="1262"/>
                  </a:lnTo>
                  <a:lnTo>
                    <a:pt x="5084" y="2536"/>
                  </a:lnTo>
                  <a:lnTo>
                    <a:pt x="3810" y="2536"/>
                  </a:lnTo>
                  <a:lnTo>
                    <a:pt x="3810" y="0"/>
                  </a:lnTo>
                  <a:lnTo>
                    <a:pt x="2536" y="0"/>
                  </a:lnTo>
                  <a:lnTo>
                    <a:pt x="2536" y="1262"/>
                  </a:lnTo>
                  <a:lnTo>
                    <a:pt x="1262" y="1262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645A1BE-DE56-C4F1-C3A6-59F2E7DE4BA1}"/>
              </a:ext>
            </a:extLst>
          </p:cNvPr>
          <p:cNvSpPr txBox="1"/>
          <p:nvPr/>
        </p:nvSpPr>
        <p:spPr>
          <a:xfrm>
            <a:off x="3645660" y="1028663"/>
            <a:ext cx="1794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latin typeface="Sitka Subheading" pitchFamily="2" charset="0"/>
              </a:rPr>
              <a:t>Старт</a:t>
            </a:r>
            <a:endParaRPr lang="en-US" dirty="0">
              <a:latin typeface="Sitka Subheading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15E25E-4F8F-9455-D7E9-90934C715C66}"/>
              </a:ext>
            </a:extLst>
          </p:cNvPr>
          <p:cNvCxnSpPr>
            <a:cxnSpLocks/>
          </p:cNvCxnSpPr>
          <p:nvPr/>
        </p:nvCxnSpPr>
        <p:spPr>
          <a:xfrm flipH="1">
            <a:off x="4543127" y="1472583"/>
            <a:ext cx="5644" cy="20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481BEE-C1FD-B7B8-FEC6-FD47640E1B7C}"/>
              </a:ext>
            </a:extLst>
          </p:cNvPr>
          <p:cNvSpPr/>
          <p:nvPr/>
        </p:nvSpPr>
        <p:spPr>
          <a:xfrm>
            <a:off x="2775911" y="1683384"/>
            <a:ext cx="3657600" cy="3633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143EC9-5679-7118-24D1-3C450665A28F}"/>
              </a:ext>
            </a:extLst>
          </p:cNvPr>
          <p:cNvSpPr txBox="1"/>
          <p:nvPr/>
        </p:nvSpPr>
        <p:spPr>
          <a:xfrm>
            <a:off x="2854933" y="1711153"/>
            <a:ext cx="3578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latin typeface="Sitka Subheading" pitchFamily="2" charset="0"/>
              </a:rPr>
              <a:t>Инициализирай </a:t>
            </a:r>
            <a:r>
              <a:rPr lang="bg-BG" dirty="0" err="1">
                <a:latin typeface="Sitka Subheading" pitchFamily="2" charset="0"/>
              </a:rPr>
              <a:t>Тетрис</a:t>
            </a:r>
            <a:r>
              <a:rPr lang="bg-BG" dirty="0">
                <a:latin typeface="Sitka Subheading" pitchFamily="2" charset="0"/>
              </a:rPr>
              <a:t> Играта (</a:t>
            </a:r>
            <a:r>
              <a:rPr lang="en-US" dirty="0" err="1">
                <a:latin typeface="Sitka Subheading" pitchFamily="2" charset="0"/>
              </a:rPr>
              <a:t>Te_Init</a:t>
            </a:r>
            <a:r>
              <a:rPr lang="en-US" dirty="0">
                <a:latin typeface="Sitka Subheading" pitchFamily="2" charset="0"/>
              </a:rPr>
              <a:t>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B62310-089B-1FB8-2D9C-168A76714F96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604711" y="2046701"/>
            <a:ext cx="0" cy="198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BB0F8D2-0948-D48F-C639-909F36B5A02B}"/>
              </a:ext>
            </a:extLst>
          </p:cNvPr>
          <p:cNvSpPr/>
          <p:nvPr/>
        </p:nvSpPr>
        <p:spPr>
          <a:xfrm>
            <a:off x="3977395" y="2245578"/>
            <a:ext cx="1164318" cy="3103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B98433-4614-523D-5C92-C5FCF3BB0AEF}"/>
              </a:ext>
            </a:extLst>
          </p:cNvPr>
          <p:cNvSpPr txBox="1"/>
          <p:nvPr/>
        </p:nvSpPr>
        <p:spPr>
          <a:xfrm>
            <a:off x="4049646" y="2220345"/>
            <a:ext cx="1019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latin typeface="Sitka Subheading" pitchFamily="2" charset="0"/>
              </a:rPr>
              <a:t>Цикъл</a:t>
            </a:r>
            <a:endParaRPr lang="en-US" dirty="0">
              <a:latin typeface="Sitka Subheading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257A56-3B2C-3FB9-5EC2-2AC89E6F47DC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4559210" y="2528122"/>
            <a:ext cx="1" cy="226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5746A27-4903-BE7A-C52B-47A1D3188121}"/>
              </a:ext>
            </a:extLst>
          </p:cNvPr>
          <p:cNvSpPr/>
          <p:nvPr/>
        </p:nvSpPr>
        <p:spPr>
          <a:xfrm>
            <a:off x="2888800" y="2754770"/>
            <a:ext cx="3431822" cy="3103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BDFBE3-673B-1EB9-0B66-BDD99A480BE7}"/>
              </a:ext>
            </a:extLst>
          </p:cNvPr>
          <p:cNvSpPr txBox="1"/>
          <p:nvPr/>
        </p:nvSpPr>
        <p:spPr>
          <a:xfrm>
            <a:off x="2979111" y="2754770"/>
            <a:ext cx="3239911" cy="310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latin typeface="Sitka Subheading" pitchFamily="2" charset="0"/>
              </a:rPr>
              <a:t>Нарисувай </a:t>
            </a:r>
            <a:r>
              <a:rPr lang="bg-BG" dirty="0" err="1">
                <a:latin typeface="Sitka Subheading" pitchFamily="2" charset="0"/>
              </a:rPr>
              <a:t>Тетрис</a:t>
            </a:r>
            <a:r>
              <a:rPr lang="bg-BG" dirty="0">
                <a:latin typeface="Sitka Subheading" pitchFamily="2" charset="0"/>
              </a:rPr>
              <a:t> Играта (</a:t>
            </a:r>
            <a:r>
              <a:rPr lang="en-US" dirty="0" err="1">
                <a:latin typeface="Sitka Subheading" pitchFamily="2" charset="0"/>
              </a:rPr>
              <a:t>Te_Draw</a:t>
            </a:r>
            <a:r>
              <a:rPr lang="en-US" dirty="0">
                <a:latin typeface="Sitka Subheading" pitchFamily="2" charset="0"/>
              </a:rPr>
              <a:t>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A948CE-F0B9-3269-7D43-0CF15B27143D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4604711" y="3065085"/>
            <a:ext cx="0" cy="337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247F336-26AA-13F5-FC81-7B232198765E}"/>
              </a:ext>
            </a:extLst>
          </p:cNvPr>
          <p:cNvSpPr/>
          <p:nvPr/>
        </p:nvSpPr>
        <p:spPr>
          <a:xfrm>
            <a:off x="2629863" y="3422633"/>
            <a:ext cx="4149819" cy="3368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212F98-481A-3CF4-2030-10109DF53BA1}"/>
              </a:ext>
            </a:extLst>
          </p:cNvPr>
          <p:cNvSpPr txBox="1"/>
          <p:nvPr/>
        </p:nvSpPr>
        <p:spPr>
          <a:xfrm>
            <a:off x="2664497" y="3437193"/>
            <a:ext cx="4007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err="1">
                <a:latin typeface="Sitka Subheading" pitchFamily="2" charset="0"/>
              </a:rPr>
              <a:t>Ъпдейтни</a:t>
            </a:r>
            <a:r>
              <a:rPr lang="bg-BG" dirty="0">
                <a:latin typeface="Sitka Subheading" pitchFamily="2" charset="0"/>
              </a:rPr>
              <a:t> състоянието на играта </a:t>
            </a:r>
            <a:r>
              <a:rPr lang="en-US" dirty="0">
                <a:latin typeface="Sitka Subheading" pitchFamily="2" charset="0"/>
              </a:rPr>
              <a:t>(</a:t>
            </a:r>
            <a:r>
              <a:rPr lang="en-US" dirty="0" err="1">
                <a:latin typeface="Sitka Subheading" pitchFamily="2" charset="0"/>
              </a:rPr>
              <a:t>Te_Update</a:t>
            </a:r>
            <a:r>
              <a:rPr lang="en-US" dirty="0">
                <a:latin typeface="Sitka Subheading" pitchFamily="2" charset="0"/>
              </a:rPr>
              <a:t>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C171F3-EA68-1419-0523-8420B2DEAB58}"/>
              </a:ext>
            </a:extLst>
          </p:cNvPr>
          <p:cNvCxnSpPr>
            <a:stCxn id="24" idx="2"/>
          </p:cNvCxnSpPr>
          <p:nvPr/>
        </p:nvCxnSpPr>
        <p:spPr>
          <a:xfrm>
            <a:off x="4704773" y="3759532"/>
            <a:ext cx="12445" cy="383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0"/>
          <p:cNvSpPr txBox="1">
            <a:spLocks noGrp="1"/>
          </p:cNvSpPr>
          <p:nvPr>
            <p:ph type="title"/>
          </p:nvPr>
        </p:nvSpPr>
        <p:spPr>
          <a:xfrm>
            <a:off x="942887" y="-16894"/>
            <a:ext cx="6966413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bg-BG" sz="4800" dirty="0">
                <a:latin typeface="Sitka Subheading Semibold" pitchFamily="2" charset="0"/>
              </a:rPr>
              <a:t>Блокова схема</a:t>
            </a:r>
            <a:endParaRPr lang="en-US" sz="4800" dirty="0">
              <a:latin typeface="Sitka Subheading Semibold" pitchFamily="2" charset="0"/>
            </a:endParaRPr>
          </a:p>
        </p:txBody>
      </p:sp>
      <p:grpSp>
        <p:nvGrpSpPr>
          <p:cNvPr id="751" name="Google Shape;751;p30"/>
          <p:cNvGrpSpPr/>
          <p:nvPr/>
        </p:nvGrpSpPr>
        <p:grpSpPr>
          <a:xfrm>
            <a:off x="3989840" y="4459727"/>
            <a:ext cx="1164319" cy="582188"/>
            <a:chOff x="4701888" y="1924317"/>
            <a:chExt cx="897218" cy="448631"/>
          </a:xfrm>
        </p:grpSpPr>
        <p:sp>
          <p:nvSpPr>
            <p:cNvPr id="752" name="Google Shape;752;p30"/>
            <p:cNvSpPr/>
            <p:nvPr/>
          </p:nvSpPr>
          <p:spPr>
            <a:xfrm>
              <a:off x="5038063" y="231669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0" y="0"/>
                  </a:moveTo>
                  <a:lnTo>
                    <a:pt x="0" y="1274"/>
                  </a:lnTo>
                  <a:lnTo>
                    <a:pt x="1274" y="1274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4757564" y="2204287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0" y="0"/>
                  </a:moveTo>
                  <a:lnTo>
                    <a:pt x="0" y="1274"/>
                  </a:lnTo>
                  <a:lnTo>
                    <a:pt x="1274" y="1274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5486650" y="2204287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0" y="0"/>
                  </a:moveTo>
                  <a:lnTo>
                    <a:pt x="0" y="1274"/>
                  </a:lnTo>
                  <a:lnTo>
                    <a:pt x="1274" y="1274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5206151" y="231669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0" y="0"/>
                  </a:moveTo>
                  <a:lnTo>
                    <a:pt x="0" y="1274"/>
                  </a:lnTo>
                  <a:lnTo>
                    <a:pt x="1274" y="1274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4701888" y="1924317"/>
              <a:ext cx="897218" cy="392425"/>
            </a:xfrm>
            <a:custGeom>
              <a:avLst/>
              <a:gdLst/>
              <a:ahLst/>
              <a:cxnLst/>
              <a:rect l="l" t="t" r="r" b="b"/>
              <a:pathLst>
                <a:path w="20337" h="8895" extrusionOk="0">
                  <a:moveTo>
                    <a:pt x="8894" y="2536"/>
                  </a:moveTo>
                  <a:lnTo>
                    <a:pt x="8894" y="3810"/>
                  </a:lnTo>
                  <a:lnTo>
                    <a:pt x="8894" y="5084"/>
                  </a:lnTo>
                  <a:lnTo>
                    <a:pt x="7620" y="5084"/>
                  </a:lnTo>
                  <a:lnTo>
                    <a:pt x="7620" y="2536"/>
                  </a:lnTo>
                  <a:close/>
                  <a:moveTo>
                    <a:pt x="12704" y="2536"/>
                  </a:moveTo>
                  <a:lnTo>
                    <a:pt x="12704" y="3810"/>
                  </a:lnTo>
                  <a:lnTo>
                    <a:pt x="12704" y="5084"/>
                  </a:lnTo>
                  <a:lnTo>
                    <a:pt x="11442" y="5084"/>
                  </a:lnTo>
                  <a:lnTo>
                    <a:pt x="11442" y="2536"/>
                  </a:lnTo>
                  <a:close/>
                  <a:moveTo>
                    <a:pt x="0" y="0"/>
                  </a:moveTo>
                  <a:lnTo>
                    <a:pt x="0" y="2536"/>
                  </a:lnTo>
                  <a:lnTo>
                    <a:pt x="2536" y="2536"/>
                  </a:lnTo>
                  <a:lnTo>
                    <a:pt x="2536" y="3810"/>
                  </a:lnTo>
                  <a:lnTo>
                    <a:pt x="5084" y="3810"/>
                  </a:lnTo>
                  <a:lnTo>
                    <a:pt x="5084" y="5084"/>
                  </a:lnTo>
                  <a:lnTo>
                    <a:pt x="2536" y="5084"/>
                  </a:lnTo>
                  <a:lnTo>
                    <a:pt x="2536" y="6346"/>
                  </a:lnTo>
                  <a:lnTo>
                    <a:pt x="6358" y="6346"/>
                  </a:lnTo>
                  <a:lnTo>
                    <a:pt x="6358" y="8894"/>
                  </a:lnTo>
                  <a:lnTo>
                    <a:pt x="7620" y="8894"/>
                  </a:lnTo>
                  <a:lnTo>
                    <a:pt x="7620" y="7620"/>
                  </a:lnTo>
                  <a:lnTo>
                    <a:pt x="12716" y="7620"/>
                  </a:lnTo>
                  <a:lnTo>
                    <a:pt x="12716" y="8894"/>
                  </a:lnTo>
                  <a:lnTo>
                    <a:pt x="13978" y="8894"/>
                  </a:lnTo>
                  <a:lnTo>
                    <a:pt x="13978" y="6346"/>
                  </a:lnTo>
                  <a:lnTo>
                    <a:pt x="17800" y="6346"/>
                  </a:lnTo>
                  <a:lnTo>
                    <a:pt x="17800" y="5084"/>
                  </a:lnTo>
                  <a:lnTo>
                    <a:pt x="15252" y="5084"/>
                  </a:lnTo>
                  <a:lnTo>
                    <a:pt x="15252" y="3810"/>
                  </a:lnTo>
                  <a:lnTo>
                    <a:pt x="17800" y="3810"/>
                  </a:lnTo>
                  <a:lnTo>
                    <a:pt x="17800" y="2536"/>
                  </a:lnTo>
                  <a:lnTo>
                    <a:pt x="20336" y="2536"/>
                  </a:lnTo>
                  <a:lnTo>
                    <a:pt x="20336" y="0"/>
                  </a:lnTo>
                  <a:lnTo>
                    <a:pt x="19062" y="0"/>
                  </a:lnTo>
                  <a:lnTo>
                    <a:pt x="19062" y="1262"/>
                  </a:lnTo>
                  <a:lnTo>
                    <a:pt x="17800" y="1262"/>
                  </a:lnTo>
                  <a:lnTo>
                    <a:pt x="17800" y="0"/>
                  </a:lnTo>
                  <a:lnTo>
                    <a:pt x="16526" y="0"/>
                  </a:lnTo>
                  <a:lnTo>
                    <a:pt x="16526" y="2536"/>
                  </a:lnTo>
                  <a:lnTo>
                    <a:pt x="15252" y="2536"/>
                  </a:lnTo>
                  <a:lnTo>
                    <a:pt x="15252" y="1262"/>
                  </a:lnTo>
                  <a:lnTo>
                    <a:pt x="13978" y="1262"/>
                  </a:lnTo>
                  <a:lnTo>
                    <a:pt x="13978" y="0"/>
                  </a:lnTo>
                  <a:lnTo>
                    <a:pt x="6346" y="0"/>
                  </a:lnTo>
                  <a:lnTo>
                    <a:pt x="6346" y="1262"/>
                  </a:lnTo>
                  <a:lnTo>
                    <a:pt x="5084" y="1262"/>
                  </a:lnTo>
                  <a:lnTo>
                    <a:pt x="5084" y="2536"/>
                  </a:lnTo>
                  <a:lnTo>
                    <a:pt x="3810" y="2536"/>
                  </a:lnTo>
                  <a:lnTo>
                    <a:pt x="3810" y="0"/>
                  </a:lnTo>
                  <a:lnTo>
                    <a:pt x="2536" y="0"/>
                  </a:lnTo>
                  <a:lnTo>
                    <a:pt x="2536" y="1262"/>
                  </a:lnTo>
                  <a:lnTo>
                    <a:pt x="1262" y="1262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15E25E-4F8F-9455-D7E9-90934C715C66}"/>
              </a:ext>
            </a:extLst>
          </p:cNvPr>
          <p:cNvCxnSpPr>
            <a:cxnSpLocks/>
          </p:cNvCxnSpPr>
          <p:nvPr/>
        </p:nvCxnSpPr>
        <p:spPr>
          <a:xfrm flipH="1">
            <a:off x="4571999" y="1505553"/>
            <a:ext cx="16519" cy="32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481BEE-C1FD-B7B8-FEC6-FD47640E1B7C}"/>
              </a:ext>
            </a:extLst>
          </p:cNvPr>
          <p:cNvSpPr/>
          <p:nvPr/>
        </p:nvSpPr>
        <p:spPr>
          <a:xfrm>
            <a:off x="2766704" y="1823121"/>
            <a:ext cx="3657600" cy="3633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143EC9-5679-7118-24D1-3C450665A28F}"/>
              </a:ext>
            </a:extLst>
          </p:cNvPr>
          <p:cNvSpPr txBox="1"/>
          <p:nvPr/>
        </p:nvSpPr>
        <p:spPr>
          <a:xfrm>
            <a:off x="2822381" y="1824211"/>
            <a:ext cx="3578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latin typeface="Sitka Subheading" pitchFamily="2" charset="0"/>
              </a:rPr>
              <a:t>Премести сегашния блок надолу</a:t>
            </a:r>
            <a:endParaRPr lang="en-US" dirty="0">
              <a:latin typeface="Sitka Subheading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B62310-089B-1FB8-2D9C-168A76714F96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595504" y="2186438"/>
            <a:ext cx="0" cy="198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>
            <a:extLst>
              <a:ext uri="{FF2B5EF4-FFF2-40B4-BE49-F238E27FC236}">
                <a16:creationId xmlns:a16="http://schemas.microsoft.com/office/drawing/2014/main" id="{3C3CCA93-30BD-DF38-8809-800A1360D364}"/>
              </a:ext>
            </a:extLst>
          </p:cNvPr>
          <p:cNvSpPr/>
          <p:nvPr/>
        </p:nvSpPr>
        <p:spPr>
          <a:xfrm>
            <a:off x="2664497" y="914606"/>
            <a:ext cx="3894347" cy="59513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CA0899-470F-43B7-B595-B373E5B3A79C}"/>
              </a:ext>
            </a:extLst>
          </p:cNvPr>
          <p:cNvSpPr txBox="1"/>
          <p:nvPr/>
        </p:nvSpPr>
        <p:spPr>
          <a:xfrm>
            <a:off x="3186607" y="1070714"/>
            <a:ext cx="288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latin typeface="Sitka Subheading" pitchFamily="2" charset="0"/>
              </a:rPr>
              <a:t>Фрейм </a:t>
            </a:r>
            <a:r>
              <a:rPr lang="bg-BG" dirty="0" err="1">
                <a:latin typeface="Sitka Subheading" pitchFamily="2" charset="0"/>
              </a:rPr>
              <a:t>каунта</a:t>
            </a:r>
            <a:r>
              <a:rPr lang="bg-BG" dirty="0">
                <a:latin typeface="Sitka Subheading" pitchFamily="2" charset="0"/>
              </a:rPr>
              <a:t> е разделим на 40</a:t>
            </a:r>
            <a:endParaRPr lang="en-US" dirty="0">
              <a:latin typeface="Sitka Subheading" pitchFamily="2" charset="0"/>
            </a:endParaRPr>
          </a:p>
        </p:txBody>
      </p: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E178DDDC-827F-5948-7BF3-4B36ECF849C6}"/>
              </a:ext>
            </a:extLst>
          </p:cNvPr>
          <p:cNvSpPr/>
          <p:nvPr/>
        </p:nvSpPr>
        <p:spPr>
          <a:xfrm>
            <a:off x="2664497" y="2423560"/>
            <a:ext cx="3894347" cy="509250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9D71D5-37EE-54CD-C8E0-2649C18A35CB}"/>
              </a:ext>
            </a:extLst>
          </p:cNvPr>
          <p:cNvSpPr txBox="1"/>
          <p:nvPr/>
        </p:nvSpPr>
        <p:spPr>
          <a:xfrm>
            <a:off x="3496876" y="2524296"/>
            <a:ext cx="2254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latin typeface="Sitka Subheading" pitchFamily="2" charset="0"/>
              </a:rPr>
              <a:t>Левият бутон е натиснат</a:t>
            </a:r>
            <a:endParaRPr lang="en-US" dirty="0">
              <a:latin typeface="Sitka Subheading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F1BD33C-7882-A059-10A3-14B8C4B1BCE4}"/>
              </a:ext>
            </a:extLst>
          </p:cNvPr>
          <p:cNvCxnSpPr>
            <a:cxnSpLocks/>
          </p:cNvCxnSpPr>
          <p:nvPr/>
        </p:nvCxnSpPr>
        <p:spPr>
          <a:xfrm flipH="1">
            <a:off x="4595504" y="2884567"/>
            <a:ext cx="1897" cy="30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Decision 27">
            <a:extLst>
              <a:ext uri="{FF2B5EF4-FFF2-40B4-BE49-F238E27FC236}">
                <a16:creationId xmlns:a16="http://schemas.microsoft.com/office/drawing/2014/main" id="{8099A91C-5B92-1F7C-90BD-09E58E0E2171}"/>
              </a:ext>
            </a:extLst>
          </p:cNvPr>
          <p:cNvSpPr/>
          <p:nvPr/>
        </p:nvSpPr>
        <p:spPr>
          <a:xfrm>
            <a:off x="2389685" y="3195390"/>
            <a:ext cx="4443968" cy="448508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C47E0E-ED8E-D568-4D62-9F04A463AE84}"/>
              </a:ext>
            </a:extLst>
          </p:cNvPr>
          <p:cNvSpPr txBox="1"/>
          <p:nvPr/>
        </p:nvSpPr>
        <p:spPr>
          <a:xfrm>
            <a:off x="3422543" y="3265755"/>
            <a:ext cx="2839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latin typeface="Sitka Subheading" pitchFamily="2" charset="0"/>
              </a:rPr>
              <a:t>Възможно е да се премести</a:t>
            </a:r>
            <a:endParaRPr lang="en-US" dirty="0">
              <a:latin typeface="Sitka Subheading" pitchFamily="2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270CCA1-9CEC-ACB4-443D-BAE1BC18807E}"/>
              </a:ext>
            </a:extLst>
          </p:cNvPr>
          <p:cNvSpPr/>
          <p:nvPr/>
        </p:nvSpPr>
        <p:spPr>
          <a:xfrm>
            <a:off x="2822381" y="3880338"/>
            <a:ext cx="3736459" cy="3485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EB8F06-D533-F3E0-121E-8DA294E15346}"/>
              </a:ext>
            </a:extLst>
          </p:cNvPr>
          <p:cNvSpPr txBox="1"/>
          <p:nvPr/>
        </p:nvSpPr>
        <p:spPr>
          <a:xfrm>
            <a:off x="3048000" y="3919012"/>
            <a:ext cx="3214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latin typeface="Sitka Subheading" pitchFamily="2" charset="0"/>
              </a:rPr>
              <a:t>Мести се наляво</a:t>
            </a:r>
            <a:endParaRPr lang="en-US" dirty="0">
              <a:latin typeface="Sitka Subheading" pitchFamily="2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C5EF63-BE67-1314-F678-CB0968CBCED7}"/>
              </a:ext>
            </a:extLst>
          </p:cNvPr>
          <p:cNvCxnSpPr>
            <a:stCxn id="28" idx="2"/>
            <a:endCxn id="31" idx="0"/>
          </p:cNvCxnSpPr>
          <p:nvPr/>
        </p:nvCxnSpPr>
        <p:spPr>
          <a:xfrm>
            <a:off x="4611669" y="3643898"/>
            <a:ext cx="43333" cy="275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1D643A-E4AD-8AEE-C010-975AFB3D78DC}"/>
              </a:ext>
            </a:extLst>
          </p:cNvPr>
          <p:cNvCxnSpPr>
            <a:stCxn id="31" idx="2"/>
          </p:cNvCxnSpPr>
          <p:nvPr/>
        </p:nvCxnSpPr>
        <p:spPr>
          <a:xfrm flipH="1">
            <a:off x="4655001" y="4226789"/>
            <a:ext cx="1" cy="232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1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0"/>
          <p:cNvSpPr txBox="1">
            <a:spLocks noGrp="1"/>
          </p:cNvSpPr>
          <p:nvPr>
            <p:ph type="title"/>
          </p:nvPr>
        </p:nvSpPr>
        <p:spPr>
          <a:xfrm>
            <a:off x="1085833" y="16424"/>
            <a:ext cx="6966413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bg-BG" sz="4800" dirty="0">
                <a:latin typeface="Sitka Subheading Semibold" pitchFamily="2" charset="0"/>
              </a:rPr>
              <a:t>Блокова схема</a:t>
            </a:r>
            <a:endParaRPr lang="en-US" sz="4800" dirty="0">
              <a:latin typeface="Sitka Subheading Semibold" pitchFamily="2" charset="0"/>
            </a:endParaRPr>
          </a:p>
        </p:txBody>
      </p:sp>
      <p:grpSp>
        <p:nvGrpSpPr>
          <p:cNvPr id="751" name="Google Shape;751;p30"/>
          <p:cNvGrpSpPr/>
          <p:nvPr/>
        </p:nvGrpSpPr>
        <p:grpSpPr>
          <a:xfrm>
            <a:off x="3989840" y="4459727"/>
            <a:ext cx="1164319" cy="582188"/>
            <a:chOff x="4701888" y="1924317"/>
            <a:chExt cx="897218" cy="448631"/>
          </a:xfrm>
        </p:grpSpPr>
        <p:sp>
          <p:nvSpPr>
            <p:cNvPr id="752" name="Google Shape;752;p30"/>
            <p:cNvSpPr/>
            <p:nvPr/>
          </p:nvSpPr>
          <p:spPr>
            <a:xfrm>
              <a:off x="5038063" y="231669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0" y="0"/>
                  </a:moveTo>
                  <a:lnTo>
                    <a:pt x="0" y="1274"/>
                  </a:lnTo>
                  <a:lnTo>
                    <a:pt x="1274" y="1274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4757564" y="2204287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0" y="0"/>
                  </a:moveTo>
                  <a:lnTo>
                    <a:pt x="0" y="1274"/>
                  </a:lnTo>
                  <a:lnTo>
                    <a:pt x="1274" y="1274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5486650" y="2204287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0" y="0"/>
                  </a:moveTo>
                  <a:lnTo>
                    <a:pt x="0" y="1274"/>
                  </a:lnTo>
                  <a:lnTo>
                    <a:pt x="1274" y="1274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5206151" y="231669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0" y="0"/>
                  </a:moveTo>
                  <a:lnTo>
                    <a:pt x="0" y="1274"/>
                  </a:lnTo>
                  <a:lnTo>
                    <a:pt x="1274" y="1274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4701888" y="1924317"/>
              <a:ext cx="897218" cy="392425"/>
            </a:xfrm>
            <a:custGeom>
              <a:avLst/>
              <a:gdLst/>
              <a:ahLst/>
              <a:cxnLst/>
              <a:rect l="l" t="t" r="r" b="b"/>
              <a:pathLst>
                <a:path w="20337" h="8895" extrusionOk="0">
                  <a:moveTo>
                    <a:pt x="8894" y="2536"/>
                  </a:moveTo>
                  <a:lnTo>
                    <a:pt x="8894" y="3810"/>
                  </a:lnTo>
                  <a:lnTo>
                    <a:pt x="8894" y="5084"/>
                  </a:lnTo>
                  <a:lnTo>
                    <a:pt x="7620" y="5084"/>
                  </a:lnTo>
                  <a:lnTo>
                    <a:pt x="7620" y="2536"/>
                  </a:lnTo>
                  <a:close/>
                  <a:moveTo>
                    <a:pt x="12704" y="2536"/>
                  </a:moveTo>
                  <a:lnTo>
                    <a:pt x="12704" y="3810"/>
                  </a:lnTo>
                  <a:lnTo>
                    <a:pt x="12704" y="5084"/>
                  </a:lnTo>
                  <a:lnTo>
                    <a:pt x="11442" y="5084"/>
                  </a:lnTo>
                  <a:lnTo>
                    <a:pt x="11442" y="2536"/>
                  </a:lnTo>
                  <a:close/>
                  <a:moveTo>
                    <a:pt x="0" y="0"/>
                  </a:moveTo>
                  <a:lnTo>
                    <a:pt x="0" y="2536"/>
                  </a:lnTo>
                  <a:lnTo>
                    <a:pt x="2536" y="2536"/>
                  </a:lnTo>
                  <a:lnTo>
                    <a:pt x="2536" y="3810"/>
                  </a:lnTo>
                  <a:lnTo>
                    <a:pt x="5084" y="3810"/>
                  </a:lnTo>
                  <a:lnTo>
                    <a:pt x="5084" y="5084"/>
                  </a:lnTo>
                  <a:lnTo>
                    <a:pt x="2536" y="5084"/>
                  </a:lnTo>
                  <a:lnTo>
                    <a:pt x="2536" y="6346"/>
                  </a:lnTo>
                  <a:lnTo>
                    <a:pt x="6358" y="6346"/>
                  </a:lnTo>
                  <a:lnTo>
                    <a:pt x="6358" y="8894"/>
                  </a:lnTo>
                  <a:lnTo>
                    <a:pt x="7620" y="8894"/>
                  </a:lnTo>
                  <a:lnTo>
                    <a:pt x="7620" y="7620"/>
                  </a:lnTo>
                  <a:lnTo>
                    <a:pt x="12716" y="7620"/>
                  </a:lnTo>
                  <a:lnTo>
                    <a:pt x="12716" y="8894"/>
                  </a:lnTo>
                  <a:lnTo>
                    <a:pt x="13978" y="8894"/>
                  </a:lnTo>
                  <a:lnTo>
                    <a:pt x="13978" y="6346"/>
                  </a:lnTo>
                  <a:lnTo>
                    <a:pt x="17800" y="6346"/>
                  </a:lnTo>
                  <a:lnTo>
                    <a:pt x="17800" y="5084"/>
                  </a:lnTo>
                  <a:lnTo>
                    <a:pt x="15252" y="5084"/>
                  </a:lnTo>
                  <a:lnTo>
                    <a:pt x="15252" y="3810"/>
                  </a:lnTo>
                  <a:lnTo>
                    <a:pt x="17800" y="3810"/>
                  </a:lnTo>
                  <a:lnTo>
                    <a:pt x="17800" y="2536"/>
                  </a:lnTo>
                  <a:lnTo>
                    <a:pt x="20336" y="2536"/>
                  </a:lnTo>
                  <a:lnTo>
                    <a:pt x="20336" y="0"/>
                  </a:lnTo>
                  <a:lnTo>
                    <a:pt x="19062" y="0"/>
                  </a:lnTo>
                  <a:lnTo>
                    <a:pt x="19062" y="1262"/>
                  </a:lnTo>
                  <a:lnTo>
                    <a:pt x="17800" y="1262"/>
                  </a:lnTo>
                  <a:lnTo>
                    <a:pt x="17800" y="0"/>
                  </a:lnTo>
                  <a:lnTo>
                    <a:pt x="16526" y="0"/>
                  </a:lnTo>
                  <a:lnTo>
                    <a:pt x="16526" y="2536"/>
                  </a:lnTo>
                  <a:lnTo>
                    <a:pt x="15252" y="2536"/>
                  </a:lnTo>
                  <a:lnTo>
                    <a:pt x="15252" y="1262"/>
                  </a:lnTo>
                  <a:lnTo>
                    <a:pt x="13978" y="1262"/>
                  </a:lnTo>
                  <a:lnTo>
                    <a:pt x="13978" y="0"/>
                  </a:lnTo>
                  <a:lnTo>
                    <a:pt x="6346" y="0"/>
                  </a:lnTo>
                  <a:lnTo>
                    <a:pt x="6346" y="1262"/>
                  </a:lnTo>
                  <a:lnTo>
                    <a:pt x="5084" y="1262"/>
                  </a:lnTo>
                  <a:lnTo>
                    <a:pt x="5084" y="2536"/>
                  </a:lnTo>
                  <a:lnTo>
                    <a:pt x="3810" y="2536"/>
                  </a:lnTo>
                  <a:lnTo>
                    <a:pt x="3810" y="0"/>
                  </a:lnTo>
                  <a:lnTo>
                    <a:pt x="2536" y="0"/>
                  </a:lnTo>
                  <a:lnTo>
                    <a:pt x="2536" y="1262"/>
                  </a:lnTo>
                  <a:lnTo>
                    <a:pt x="1262" y="1262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lowchart: Decision 1">
            <a:extLst>
              <a:ext uri="{FF2B5EF4-FFF2-40B4-BE49-F238E27FC236}">
                <a16:creationId xmlns:a16="http://schemas.microsoft.com/office/drawing/2014/main" id="{CA951EC1-1B45-1F62-DEA0-79971219ACB2}"/>
              </a:ext>
            </a:extLst>
          </p:cNvPr>
          <p:cNvSpPr/>
          <p:nvPr/>
        </p:nvSpPr>
        <p:spPr>
          <a:xfrm>
            <a:off x="2546776" y="947924"/>
            <a:ext cx="3894347" cy="509250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5147E4-7654-71E8-8115-05AEA4230269}"/>
              </a:ext>
            </a:extLst>
          </p:cNvPr>
          <p:cNvSpPr txBox="1"/>
          <p:nvPr/>
        </p:nvSpPr>
        <p:spPr>
          <a:xfrm>
            <a:off x="3379155" y="1048660"/>
            <a:ext cx="2494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latin typeface="Sitka Subheading" pitchFamily="2" charset="0"/>
              </a:rPr>
              <a:t>Десният бутон е натиснат</a:t>
            </a:r>
            <a:endParaRPr lang="en-US" dirty="0">
              <a:latin typeface="Sitka Subheading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9176DF-3EA0-E6D2-D024-AC95E708472B}"/>
              </a:ext>
            </a:extLst>
          </p:cNvPr>
          <p:cNvCxnSpPr>
            <a:cxnSpLocks/>
          </p:cNvCxnSpPr>
          <p:nvPr/>
        </p:nvCxnSpPr>
        <p:spPr>
          <a:xfrm flipH="1">
            <a:off x="4477783" y="1408931"/>
            <a:ext cx="1897" cy="30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C6E447B4-714F-87F1-1456-155A46696E05}"/>
              </a:ext>
            </a:extLst>
          </p:cNvPr>
          <p:cNvSpPr/>
          <p:nvPr/>
        </p:nvSpPr>
        <p:spPr>
          <a:xfrm>
            <a:off x="2271964" y="1719754"/>
            <a:ext cx="4443968" cy="448508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A0185C-07E7-76A3-BA75-AC33199E9B59}"/>
              </a:ext>
            </a:extLst>
          </p:cNvPr>
          <p:cNvSpPr txBox="1"/>
          <p:nvPr/>
        </p:nvSpPr>
        <p:spPr>
          <a:xfrm>
            <a:off x="3304822" y="1790119"/>
            <a:ext cx="2839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latin typeface="Sitka Subheading" pitchFamily="2" charset="0"/>
              </a:rPr>
              <a:t>Възможно е да се премести</a:t>
            </a:r>
            <a:endParaRPr lang="en-US" dirty="0">
              <a:latin typeface="Sitka Subheading" pitchFamily="2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8FBD630-3158-F319-3D58-E5C620DD0A4F}"/>
              </a:ext>
            </a:extLst>
          </p:cNvPr>
          <p:cNvSpPr/>
          <p:nvPr/>
        </p:nvSpPr>
        <p:spPr>
          <a:xfrm>
            <a:off x="2704660" y="2404702"/>
            <a:ext cx="3736459" cy="3485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C9F185-765F-517D-F869-070C2F65FD4D}"/>
              </a:ext>
            </a:extLst>
          </p:cNvPr>
          <p:cNvSpPr txBox="1"/>
          <p:nvPr/>
        </p:nvSpPr>
        <p:spPr>
          <a:xfrm>
            <a:off x="2930279" y="2443376"/>
            <a:ext cx="3214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latin typeface="Sitka Subheading" pitchFamily="2" charset="0"/>
              </a:rPr>
              <a:t>Мести се надясно</a:t>
            </a:r>
            <a:endParaRPr lang="en-US" dirty="0">
              <a:latin typeface="Sitka Subheading" pitchFamily="2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9E26F7-734D-0BFE-66F1-4EB6DD65E181}"/>
              </a:ext>
            </a:extLst>
          </p:cNvPr>
          <p:cNvCxnSpPr>
            <a:stCxn id="10" idx="2"/>
            <a:endCxn id="26" idx="0"/>
          </p:cNvCxnSpPr>
          <p:nvPr/>
        </p:nvCxnSpPr>
        <p:spPr>
          <a:xfrm>
            <a:off x="4493948" y="2168262"/>
            <a:ext cx="43333" cy="275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A4AE5D-D327-E41D-A666-CF316515D11F}"/>
              </a:ext>
            </a:extLst>
          </p:cNvPr>
          <p:cNvCxnSpPr>
            <a:stCxn id="26" idx="2"/>
          </p:cNvCxnSpPr>
          <p:nvPr/>
        </p:nvCxnSpPr>
        <p:spPr>
          <a:xfrm flipH="1">
            <a:off x="4537280" y="2751153"/>
            <a:ext cx="1" cy="232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Decision 33">
            <a:extLst>
              <a:ext uri="{FF2B5EF4-FFF2-40B4-BE49-F238E27FC236}">
                <a16:creationId xmlns:a16="http://schemas.microsoft.com/office/drawing/2014/main" id="{1188DCD2-762F-B46F-5E8F-B9AE8571FBD7}"/>
              </a:ext>
            </a:extLst>
          </p:cNvPr>
          <p:cNvSpPr/>
          <p:nvPr/>
        </p:nvSpPr>
        <p:spPr>
          <a:xfrm>
            <a:off x="2624826" y="2989067"/>
            <a:ext cx="3894347" cy="509250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808287-7311-5727-5A05-C32A61A5AAD5}"/>
              </a:ext>
            </a:extLst>
          </p:cNvPr>
          <p:cNvSpPr txBox="1"/>
          <p:nvPr/>
        </p:nvSpPr>
        <p:spPr>
          <a:xfrm>
            <a:off x="3212123" y="3089803"/>
            <a:ext cx="282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latin typeface="Sitka Subheading" pitchFamily="2" charset="0"/>
              </a:rPr>
              <a:t>Бутонът за въртене е натиснат</a:t>
            </a:r>
            <a:endParaRPr lang="en-US" dirty="0">
              <a:latin typeface="Sitka Subheading" pitchFamily="2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4630AB-55A0-7D8D-D52A-ACDFCE812F7D}"/>
              </a:ext>
            </a:extLst>
          </p:cNvPr>
          <p:cNvCxnSpPr>
            <a:cxnSpLocks/>
          </p:cNvCxnSpPr>
          <p:nvPr/>
        </p:nvCxnSpPr>
        <p:spPr>
          <a:xfrm flipH="1">
            <a:off x="4555833" y="3450074"/>
            <a:ext cx="1897" cy="30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lowchart: Decision 37">
            <a:extLst>
              <a:ext uri="{FF2B5EF4-FFF2-40B4-BE49-F238E27FC236}">
                <a16:creationId xmlns:a16="http://schemas.microsoft.com/office/drawing/2014/main" id="{452A5319-0148-551E-C6F8-BD7289AD17E0}"/>
              </a:ext>
            </a:extLst>
          </p:cNvPr>
          <p:cNvSpPr/>
          <p:nvPr/>
        </p:nvSpPr>
        <p:spPr>
          <a:xfrm>
            <a:off x="2350014" y="3760897"/>
            <a:ext cx="4443968" cy="448508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94D4F4-DC40-DE64-1421-1F88586D3A76}"/>
              </a:ext>
            </a:extLst>
          </p:cNvPr>
          <p:cNvSpPr txBox="1"/>
          <p:nvPr/>
        </p:nvSpPr>
        <p:spPr>
          <a:xfrm>
            <a:off x="3588495" y="3831262"/>
            <a:ext cx="2839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latin typeface="Sitka Subheading" pitchFamily="2" charset="0"/>
              </a:rPr>
              <a:t>Възможно е да спре</a:t>
            </a:r>
            <a:endParaRPr lang="en-US" dirty="0">
              <a:latin typeface="Sitka Subheading" pitchFamily="2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7D5DE78-FDB9-F682-EC07-22306A312818}"/>
              </a:ext>
            </a:extLst>
          </p:cNvPr>
          <p:cNvSpPr/>
          <p:nvPr/>
        </p:nvSpPr>
        <p:spPr>
          <a:xfrm>
            <a:off x="2782710" y="4445845"/>
            <a:ext cx="3736459" cy="3485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6EAD3D-EE49-3199-BC5A-EE3DA6BC102D}"/>
              </a:ext>
            </a:extLst>
          </p:cNvPr>
          <p:cNvSpPr txBox="1"/>
          <p:nvPr/>
        </p:nvSpPr>
        <p:spPr>
          <a:xfrm>
            <a:off x="3008329" y="4484519"/>
            <a:ext cx="3214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latin typeface="Sitka Subheading" pitchFamily="2" charset="0"/>
              </a:rPr>
              <a:t>Спира да се върти</a:t>
            </a:r>
            <a:endParaRPr lang="en-US" dirty="0">
              <a:latin typeface="Sitka Subheading" pitchFamily="2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50F49E4-1484-A614-4BD3-5A2812738564}"/>
              </a:ext>
            </a:extLst>
          </p:cNvPr>
          <p:cNvCxnSpPr>
            <a:stCxn id="38" idx="2"/>
            <a:endCxn id="41" idx="0"/>
          </p:cNvCxnSpPr>
          <p:nvPr/>
        </p:nvCxnSpPr>
        <p:spPr>
          <a:xfrm>
            <a:off x="4571998" y="4209405"/>
            <a:ext cx="43333" cy="275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38D2116-013D-33EB-792E-FFD2FD5E1298}"/>
              </a:ext>
            </a:extLst>
          </p:cNvPr>
          <p:cNvCxnSpPr>
            <a:stCxn id="41" idx="2"/>
          </p:cNvCxnSpPr>
          <p:nvPr/>
        </p:nvCxnSpPr>
        <p:spPr>
          <a:xfrm flipH="1">
            <a:off x="4615330" y="4792296"/>
            <a:ext cx="1" cy="232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78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0"/>
          <p:cNvSpPr txBox="1">
            <a:spLocks noGrp="1"/>
          </p:cNvSpPr>
          <p:nvPr>
            <p:ph type="title"/>
          </p:nvPr>
        </p:nvSpPr>
        <p:spPr>
          <a:xfrm>
            <a:off x="1085833" y="16424"/>
            <a:ext cx="6966413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bg-BG" sz="4800" dirty="0">
                <a:latin typeface="Sitka Subheading Semibold" pitchFamily="2" charset="0"/>
              </a:rPr>
              <a:t>Блокова схема</a:t>
            </a:r>
            <a:endParaRPr lang="en-US" sz="4800" dirty="0">
              <a:latin typeface="Sitka Subheading Semibold" pitchFamily="2" charset="0"/>
            </a:endParaRPr>
          </a:p>
        </p:txBody>
      </p:sp>
      <p:grpSp>
        <p:nvGrpSpPr>
          <p:cNvPr id="751" name="Google Shape;751;p30"/>
          <p:cNvGrpSpPr/>
          <p:nvPr/>
        </p:nvGrpSpPr>
        <p:grpSpPr>
          <a:xfrm>
            <a:off x="3989840" y="4459727"/>
            <a:ext cx="1164319" cy="582188"/>
            <a:chOff x="4701888" y="1924317"/>
            <a:chExt cx="897218" cy="448631"/>
          </a:xfrm>
        </p:grpSpPr>
        <p:sp>
          <p:nvSpPr>
            <p:cNvPr id="752" name="Google Shape;752;p30"/>
            <p:cNvSpPr/>
            <p:nvPr/>
          </p:nvSpPr>
          <p:spPr>
            <a:xfrm>
              <a:off x="5038063" y="231669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0" y="0"/>
                  </a:moveTo>
                  <a:lnTo>
                    <a:pt x="0" y="1274"/>
                  </a:lnTo>
                  <a:lnTo>
                    <a:pt x="1274" y="1274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4757564" y="2204287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0" y="0"/>
                  </a:moveTo>
                  <a:lnTo>
                    <a:pt x="0" y="1274"/>
                  </a:lnTo>
                  <a:lnTo>
                    <a:pt x="1274" y="1274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5486650" y="2204287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0" y="0"/>
                  </a:moveTo>
                  <a:lnTo>
                    <a:pt x="0" y="1274"/>
                  </a:lnTo>
                  <a:lnTo>
                    <a:pt x="1274" y="1274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5206151" y="231669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0" y="0"/>
                  </a:moveTo>
                  <a:lnTo>
                    <a:pt x="0" y="1274"/>
                  </a:lnTo>
                  <a:lnTo>
                    <a:pt x="1274" y="1274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4701888" y="1924317"/>
              <a:ext cx="897218" cy="392425"/>
            </a:xfrm>
            <a:custGeom>
              <a:avLst/>
              <a:gdLst/>
              <a:ahLst/>
              <a:cxnLst/>
              <a:rect l="l" t="t" r="r" b="b"/>
              <a:pathLst>
                <a:path w="20337" h="8895" extrusionOk="0">
                  <a:moveTo>
                    <a:pt x="8894" y="2536"/>
                  </a:moveTo>
                  <a:lnTo>
                    <a:pt x="8894" y="3810"/>
                  </a:lnTo>
                  <a:lnTo>
                    <a:pt x="8894" y="5084"/>
                  </a:lnTo>
                  <a:lnTo>
                    <a:pt x="7620" y="5084"/>
                  </a:lnTo>
                  <a:lnTo>
                    <a:pt x="7620" y="2536"/>
                  </a:lnTo>
                  <a:close/>
                  <a:moveTo>
                    <a:pt x="12704" y="2536"/>
                  </a:moveTo>
                  <a:lnTo>
                    <a:pt x="12704" y="3810"/>
                  </a:lnTo>
                  <a:lnTo>
                    <a:pt x="12704" y="5084"/>
                  </a:lnTo>
                  <a:lnTo>
                    <a:pt x="11442" y="5084"/>
                  </a:lnTo>
                  <a:lnTo>
                    <a:pt x="11442" y="2536"/>
                  </a:lnTo>
                  <a:close/>
                  <a:moveTo>
                    <a:pt x="0" y="0"/>
                  </a:moveTo>
                  <a:lnTo>
                    <a:pt x="0" y="2536"/>
                  </a:lnTo>
                  <a:lnTo>
                    <a:pt x="2536" y="2536"/>
                  </a:lnTo>
                  <a:lnTo>
                    <a:pt x="2536" y="3810"/>
                  </a:lnTo>
                  <a:lnTo>
                    <a:pt x="5084" y="3810"/>
                  </a:lnTo>
                  <a:lnTo>
                    <a:pt x="5084" y="5084"/>
                  </a:lnTo>
                  <a:lnTo>
                    <a:pt x="2536" y="5084"/>
                  </a:lnTo>
                  <a:lnTo>
                    <a:pt x="2536" y="6346"/>
                  </a:lnTo>
                  <a:lnTo>
                    <a:pt x="6358" y="6346"/>
                  </a:lnTo>
                  <a:lnTo>
                    <a:pt x="6358" y="8894"/>
                  </a:lnTo>
                  <a:lnTo>
                    <a:pt x="7620" y="8894"/>
                  </a:lnTo>
                  <a:lnTo>
                    <a:pt x="7620" y="7620"/>
                  </a:lnTo>
                  <a:lnTo>
                    <a:pt x="12716" y="7620"/>
                  </a:lnTo>
                  <a:lnTo>
                    <a:pt x="12716" y="8894"/>
                  </a:lnTo>
                  <a:lnTo>
                    <a:pt x="13978" y="8894"/>
                  </a:lnTo>
                  <a:lnTo>
                    <a:pt x="13978" y="6346"/>
                  </a:lnTo>
                  <a:lnTo>
                    <a:pt x="17800" y="6346"/>
                  </a:lnTo>
                  <a:lnTo>
                    <a:pt x="17800" y="5084"/>
                  </a:lnTo>
                  <a:lnTo>
                    <a:pt x="15252" y="5084"/>
                  </a:lnTo>
                  <a:lnTo>
                    <a:pt x="15252" y="3810"/>
                  </a:lnTo>
                  <a:lnTo>
                    <a:pt x="17800" y="3810"/>
                  </a:lnTo>
                  <a:lnTo>
                    <a:pt x="17800" y="2536"/>
                  </a:lnTo>
                  <a:lnTo>
                    <a:pt x="20336" y="2536"/>
                  </a:lnTo>
                  <a:lnTo>
                    <a:pt x="20336" y="0"/>
                  </a:lnTo>
                  <a:lnTo>
                    <a:pt x="19062" y="0"/>
                  </a:lnTo>
                  <a:lnTo>
                    <a:pt x="19062" y="1262"/>
                  </a:lnTo>
                  <a:lnTo>
                    <a:pt x="17800" y="1262"/>
                  </a:lnTo>
                  <a:lnTo>
                    <a:pt x="17800" y="0"/>
                  </a:lnTo>
                  <a:lnTo>
                    <a:pt x="16526" y="0"/>
                  </a:lnTo>
                  <a:lnTo>
                    <a:pt x="16526" y="2536"/>
                  </a:lnTo>
                  <a:lnTo>
                    <a:pt x="15252" y="2536"/>
                  </a:lnTo>
                  <a:lnTo>
                    <a:pt x="15252" y="1262"/>
                  </a:lnTo>
                  <a:lnTo>
                    <a:pt x="13978" y="1262"/>
                  </a:lnTo>
                  <a:lnTo>
                    <a:pt x="13978" y="0"/>
                  </a:lnTo>
                  <a:lnTo>
                    <a:pt x="6346" y="0"/>
                  </a:lnTo>
                  <a:lnTo>
                    <a:pt x="6346" y="1262"/>
                  </a:lnTo>
                  <a:lnTo>
                    <a:pt x="5084" y="1262"/>
                  </a:lnTo>
                  <a:lnTo>
                    <a:pt x="5084" y="2536"/>
                  </a:lnTo>
                  <a:lnTo>
                    <a:pt x="3810" y="2536"/>
                  </a:lnTo>
                  <a:lnTo>
                    <a:pt x="3810" y="0"/>
                  </a:lnTo>
                  <a:lnTo>
                    <a:pt x="2536" y="0"/>
                  </a:lnTo>
                  <a:lnTo>
                    <a:pt x="2536" y="1262"/>
                  </a:lnTo>
                  <a:lnTo>
                    <a:pt x="1262" y="1262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257A56-3B2C-3FB9-5EC2-2AC89E6F47DC}"/>
              </a:ext>
            </a:extLst>
          </p:cNvPr>
          <p:cNvCxnSpPr>
            <a:cxnSpLocks/>
          </p:cNvCxnSpPr>
          <p:nvPr/>
        </p:nvCxnSpPr>
        <p:spPr>
          <a:xfrm flipH="1">
            <a:off x="4570046" y="2072939"/>
            <a:ext cx="1" cy="226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5746A27-4903-BE7A-C52B-47A1D3188121}"/>
              </a:ext>
            </a:extLst>
          </p:cNvPr>
          <p:cNvSpPr/>
          <p:nvPr/>
        </p:nvSpPr>
        <p:spPr>
          <a:xfrm>
            <a:off x="2839465" y="2319181"/>
            <a:ext cx="3431822" cy="3103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BDFBE3-673B-1EB9-0B66-BDD99A480BE7}"/>
              </a:ext>
            </a:extLst>
          </p:cNvPr>
          <p:cNvSpPr txBox="1"/>
          <p:nvPr/>
        </p:nvSpPr>
        <p:spPr>
          <a:xfrm>
            <a:off x="2839465" y="2309146"/>
            <a:ext cx="3239911" cy="310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latin typeface="Sitka Subheading" pitchFamily="2" charset="0"/>
              </a:rPr>
              <a:t>Премести блока нагоре</a:t>
            </a:r>
            <a:endParaRPr lang="en-US" dirty="0">
              <a:latin typeface="Sitka Subheading" pitchFamily="2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A948CE-F0B9-3269-7D43-0CF15B27143D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4555376" y="2629496"/>
            <a:ext cx="0" cy="337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247F336-26AA-13F5-FC81-7B232198765E}"/>
              </a:ext>
            </a:extLst>
          </p:cNvPr>
          <p:cNvSpPr/>
          <p:nvPr/>
        </p:nvSpPr>
        <p:spPr>
          <a:xfrm>
            <a:off x="2580528" y="2987044"/>
            <a:ext cx="4149819" cy="3368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212F98-481A-3CF4-2030-10109DF53BA1}"/>
              </a:ext>
            </a:extLst>
          </p:cNvPr>
          <p:cNvSpPr txBox="1"/>
          <p:nvPr/>
        </p:nvSpPr>
        <p:spPr>
          <a:xfrm>
            <a:off x="2615162" y="3001604"/>
            <a:ext cx="4007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latin typeface="Sitka Subheading" pitchFamily="2" charset="0"/>
              </a:rPr>
              <a:t>Принтирай сегашния блок</a:t>
            </a:r>
            <a:endParaRPr lang="en-US" dirty="0">
              <a:latin typeface="Sitka Subheading" pitchFamily="2" charset="0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6FD4F48B-FD7C-CEAE-0F44-D3E8749BBDED}"/>
              </a:ext>
            </a:extLst>
          </p:cNvPr>
          <p:cNvSpPr/>
          <p:nvPr/>
        </p:nvSpPr>
        <p:spPr>
          <a:xfrm>
            <a:off x="2800267" y="1694957"/>
            <a:ext cx="3543466" cy="443493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8E2EA2-B0DB-ABB7-079E-3DB59077DB6A}"/>
              </a:ext>
            </a:extLst>
          </p:cNvPr>
          <p:cNvSpPr txBox="1"/>
          <p:nvPr/>
        </p:nvSpPr>
        <p:spPr>
          <a:xfrm>
            <a:off x="3522765" y="1779501"/>
            <a:ext cx="2517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latin typeface="Sitka Subheading" pitchFamily="2" charset="0"/>
              </a:rPr>
              <a:t>Блокът достига дъното</a:t>
            </a:r>
            <a:endParaRPr lang="en-US" dirty="0">
              <a:latin typeface="Sitka Subheading" pitchFamily="2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38D2116-013D-33EB-792E-FFD2FD5E1298}"/>
              </a:ext>
            </a:extLst>
          </p:cNvPr>
          <p:cNvCxnSpPr>
            <a:cxnSpLocks/>
          </p:cNvCxnSpPr>
          <p:nvPr/>
        </p:nvCxnSpPr>
        <p:spPr>
          <a:xfrm flipH="1">
            <a:off x="4615330" y="4792296"/>
            <a:ext cx="1" cy="232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881EDC-1840-492D-B818-1E002A3C745A}"/>
              </a:ext>
            </a:extLst>
          </p:cNvPr>
          <p:cNvCxnSpPr>
            <a:stCxn id="24" idx="2"/>
          </p:cNvCxnSpPr>
          <p:nvPr/>
        </p:nvCxnSpPr>
        <p:spPr>
          <a:xfrm flipH="1">
            <a:off x="4644996" y="3323943"/>
            <a:ext cx="10442" cy="38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0"/>
          <p:cNvSpPr txBox="1">
            <a:spLocks noGrp="1"/>
          </p:cNvSpPr>
          <p:nvPr>
            <p:ph type="title"/>
          </p:nvPr>
        </p:nvSpPr>
        <p:spPr>
          <a:xfrm>
            <a:off x="942887" y="-16894"/>
            <a:ext cx="6966413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bg-BG" sz="4800" dirty="0">
                <a:latin typeface="Sitka Subheading Semibold" pitchFamily="2" charset="0"/>
              </a:rPr>
              <a:t>Блокова схема</a:t>
            </a:r>
            <a:endParaRPr lang="en-US" sz="4800" dirty="0">
              <a:latin typeface="Sitka Subheading Semibold" pitchFamily="2" charset="0"/>
            </a:endParaRPr>
          </a:p>
        </p:txBody>
      </p:sp>
      <p:grpSp>
        <p:nvGrpSpPr>
          <p:cNvPr id="751" name="Google Shape;751;p30"/>
          <p:cNvGrpSpPr/>
          <p:nvPr/>
        </p:nvGrpSpPr>
        <p:grpSpPr>
          <a:xfrm>
            <a:off x="3989840" y="4459727"/>
            <a:ext cx="1164319" cy="582188"/>
            <a:chOff x="4701888" y="1924317"/>
            <a:chExt cx="897218" cy="448631"/>
          </a:xfrm>
        </p:grpSpPr>
        <p:sp>
          <p:nvSpPr>
            <p:cNvPr id="752" name="Google Shape;752;p30"/>
            <p:cNvSpPr/>
            <p:nvPr/>
          </p:nvSpPr>
          <p:spPr>
            <a:xfrm>
              <a:off x="5038063" y="231669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0" y="0"/>
                  </a:moveTo>
                  <a:lnTo>
                    <a:pt x="0" y="1274"/>
                  </a:lnTo>
                  <a:lnTo>
                    <a:pt x="1274" y="1274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4757564" y="2204287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0" y="0"/>
                  </a:moveTo>
                  <a:lnTo>
                    <a:pt x="0" y="1274"/>
                  </a:lnTo>
                  <a:lnTo>
                    <a:pt x="1274" y="1274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5486650" y="2204287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0" y="0"/>
                  </a:moveTo>
                  <a:lnTo>
                    <a:pt x="0" y="1274"/>
                  </a:lnTo>
                  <a:lnTo>
                    <a:pt x="1274" y="1274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5206151" y="231669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0" y="0"/>
                  </a:moveTo>
                  <a:lnTo>
                    <a:pt x="0" y="1274"/>
                  </a:lnTo>
                  <a:lnTo>
                    <a:pt x="1274" y="1274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4701888" y="1924317"/>
              <a:ext cx="897218" cy="392425"/>
            </a:xfrm>
            <a:custGeom>
              <a:avLst/>
              <a:gdLst/>
              <a:ahLst/>
              <a:cxnLst/>
              <a:rect l="l" t="t" r="r" b="b"/>
              <a:pathLst>
                <a:path w="20337" h="8895" extrusionOk="0">
                  <a:moveTo>
                    <a:pt x="8894" y="2536"/>
                  </a:moveTo>
                  <a:lnTo>
                    <a:pt x="8894" y="3810"/>
                  </a:lnTo>
                  <a:lnTo>
                    <a:pt x="8894" y="5084"/>
                  </a:lnTo>
                  <a:lnTo>
                    <a:pt x="7620" y="5084"/>
                  </a:lnTo>
                  <a:lnTo>
                    <a:pt x="7620" y="2536"/>
                  </a:lnTo>
                  <a:close/>
                  <a:moveTo>
                    <a:pt x="12704" y="2536"/>
                  </a:moveTo>
                  <a:lnTo>
                    <a:pt x="12704" y="3810"/>
                  </a:lnTo>
                  <a:lnTo>
                    <a:pt x="12704" y="5084"/>
                  </a:lnTo>
                  <a:lnTo>
                    <a:pt x="11442" y="5084"/>
                  </a:lnTo>
                  <a:lnTo>
                    <a:pt x="11442" y="2536"/>
                  </a:lnTo>
                  <a:close/>
                  <a:moveTo>
                    <a:pt x="0" y="0"/>
                  </a:moveTo>
                  <a:lnTo>
                    <a:pt x="0" y="2536"/>
                  </a:lnTo>
                  <a:lnTo>
                    <a:pt x="2536" y="2536"/>
                  </a:lnTo>
                  <a:lnTo>
                    <a:pt x="2536" y="3810"/>
                  </a:lnTo>
                  <a:lnTo>
                    <a:pt x="5084" y="3810"/>
                  </a:lnTo>
                  <a:lnTo>
                    <a:pt x="5084" y="5084"/>
                  </a:lnTo>
                  <a:lnTo>
                    <a:pt x="2536" y="5084"/>
                  </a:lnTo>
                  <a:lnTo>
                    <a:pt x="2536" y="6346"/>
                  </a:lnTo>
                  <a:lnTo>
                    <a:pt x="6358" y="6346"/>
                  </a:lnTo>
                  <a:lnTo>
                    <a:pt x="6358" y="8894"/>
                  </a:lnTo>
                  <a:lnTo>
                    <a:pt x="7620" y="8894"/>
                  </a:lnTo>
                  <a:lnTo>
                    <a:pt x="7620" y="7620"/>
                  </a:lnTo>
                  <a:lnTo>
                    <a:pt x="12716" y="7620"/>
                  </a:lnTo>
                  <a:lnTo>
                    <a:pt x="12716" y="8894"/>
                  </a:lnTo>
                  <a:lnTo>
                    <a:pt x="13978" y="8894"/>
                  </a:lnTo>
                  <a:lnTo>
                    <a:pt x="13978" y="6346"/>
                  </a:lnTo>
                  <a:lnTo>
                    <a:pt x="17800" y="6346"/>
                  </a:lnTo>
                  <a:lnTo>
                    <a:pt x="17800" y="5084"/>
                  </a:lnTo>
                  <a:lnTo>
                    <a:pt x="15252" y="5084"/>
                  </a:lnTo>
                  <a:lnTo>
                    <a:pt x="15252" y="3810"/>
                  </a:lnTo>
                  <a:lnTo>
                    <a:pt x="17800" y="3810"/>
                  </a:lnTo>
                  <a:lnTo>
                    <a:pt x="17800" y="2536"/>
                  </a:lnTo>
                  <a:lnTo>
                    <a:pt x="20336" y="2536"/>
                  </a:lnTo>
                  <a:lnTo>
                    <a:pt x="20336" y="0"/>
                  </a:lnTo>
                  <a:lnTo>
                    <a:pt x="19062" y="0"/>
                  </a:lnTo>
                  <a:lnTo>
                    <a:pt x="19062" y="1262"/>
                  </a:lnTo>
                  <a:lnTo>
                    <a:pt x="17800" y="1262"/>
                  </a:lnTo>
                  <a:lnTo>
                    <a:pt x="17800" y="0"/>
                  </a:lnTo>
                  <a:lnTo>
                    <a:pt x="16526" y="0"/>
                  </a:lnTo>
                  <a:lnTo>
                    <a:pt x="16526" y="2536"/>
                  </a:lnTo>
                  <a:lnTo>
                    <a:pt x="15252" y="2536"/>
                  </a:lnTo>
                  <a:lnTo>
                    <a:pt x="15252" y="1262"/>
                  </a:lnTo>
                  <a:lnTo>
                    <a:pt x="13978" y="1262"/>
                  </a:lnTo>
                  <a:lnTo>
                    <a:pt x="13978" y="0"/>
                  </a:lnTo>
                  <a:lnTo>
                    <a:pt x="6346" y="0"/>
                  </a:lnTo>
                  <a:lnTo>
                    <a:pt x="6346" y="1262"/>
                  </a:lnTo>
                  <a:lnTo>
                    <a:pt x="5084" y="1262"/>
                  </a:lnTo>
                  <a:lnTo>
                    <a:pt x="5084" y="2536"/>
                  </a:lnTo>
                  <a:lnTo>
                    <a:pt x="3810" y="2536"/>
                  </a:lnTo>
                  <a:lnTo>
                    <a:pt x="3810" y="0"/>
                  </a:lnTo>
                  <a:lnTo>
                    <a:pt x="2536" y="0"/>
                  </a:lnTo>
                  <a:lnTo>
                    <a:pt x="2536" y="1262"/>
                  </a:lnTo>
                  <a:lnTo>
                    <a:pt x="1262" y="1262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15E25E-4F8F-9455-D7E9-90934C715C66}"/>
              </a:ext>
            </a:extLst>
          </p:cNvPr>
          <p:cNvCxnSpPr>
            <a:cxnSpLocks/>
          </p:cNvCxnSpPr>
          <p:nvPr/>
        </p:nvCxnSpPr>
        <p:spPr>
          <a:xfrm flipH="1">
            <a:off x="3423138" y="2130300"/>
            <a:ext cx="376158" cy="456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481BEE-C1FD-B7B8-FEC6-FD47640E1B7C}"/>
              </a:ext>
            </a:extLst>
          </p:cNvPr>
          <p:cNvSpPr/>
          <p:nvPr/>
        </p:nvSpPr>
        <p:spPr>
          <a:xfrm>
            <a:off x="2629544" y="1060324"/>
            <a:ext cx="3657600" cy="3633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B62310-089B-1FB8-2D9C-168A76714F96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458344" y="1423641"/>
            <a:ext cx="0" cy="198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B98433-4614-523D-5C92-C5FCF3BB0AEF}"/>
              </a:ext>
            </a:extLst>
          </p:cNvPr>
          <p:cNvSpPr txBox="1"/>
          <p:nvPr/>
        </p:nvSpPr>
        <p:spPr>
          <a:xfrm>
            <a:off x="7019486" y="2385315"/>
            <a:ext cx="1019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latin typeface="Sitka Subheading" pitchFamily="2" charset="0"/>
              </a:rPr>
              <a:t>Цикъл</a:t>
            </a:r>
            <a:endParaRPr lang="en-US" dirty="0">
              <a:latin typeface="Sitka Subheading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257A56-3B2C-3FB9-5EC2-2AC89E6F47DC}"/>
              </a:ext>
            </a:extLst>
          </p:cNvPr>
          <p:cNvCxnSpPr>
            <a:cxnSpLocks/>
          </p:cNvCxnSpPr>
          <p:nvPr/>
        </p:nvCxnSpPr>
        <p:spPr>
          <a:xfrm>
            <a:off x="5344706" y="2096756"/>
            <a:ext cx="376156" cy="47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5746A27-4903-BE7A-C52B-47A1D3188121}"/>
              </a:ext>
            </a:extLst>
          </p:cNvPr>
          <p:cNvSpPr/>
          <p:nvPr/>
        </p:nvSpPr>
        <p:spPr>
          <a:xfrm>
            <a:off x="731781" y="2665490"/>
            <a:ext cx="3431822" cy="3103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BDFBE3-673B-1EB9-0B66-BDD99A480BE7}"/>
              </a:ext>
            </a:extLst>
          </p:cNvPr>
          <p:cNvSpPr txBox="1"/>
          <p:nvPr/>
        </p:nvSpPr>
        <p:spPr>
          <a:xfrm>
            <a:off x="731781" y="2655453"/>
            <a:ext cx="3239911" cy="310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latin typeface="Sitka Subheading" pitchFamily="2" charset="0"/>
              </a:rPr>
              <a:t>Принтирай „</a:t>
            </a:r>
            <a:r>
              <a:rPr lang="en-US" dirty="0">
                <a:latin typeface="Sitka Subheading" pitchFamily="2" charset="0"/>
              </a:rPr>
              <a:t>Game Over”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A948CE-F0B9-3269-7D43-0CF15B27143D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447692" y="2975805"/>
            <a:ext cx="0" cy="337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247F336-26AA-13F5-FC81-7B232198765E}"/>
              </a:ext>
            </a:extLst>
          </p:cNvPr>
          <p:cNvSpPr/>
          <p:nvPr/>
        </p:nvSpPr>
        <p:spPr>
          <a:xfrm>
            <a:off x="472844" y="3333353"/>
            <a:ext cx="4149819" cy="3368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212F98-481A-3CF4-2030-10109DF53BA1}"/>
              </a:ext>
            </a:extLst>
          </p:cNvPr>
          <p:cNvSpPr txBox="1"/>
          <p:nvPr/>
        </p:nvSpPr>
        <p:spPr>
          <a:xfrm>
            <a:off x="507478" y="3347913"/>
            <a:ext cx="4007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latin typeface="Sitka Subheading" pitchFamily="2" charset="0"/>
              </a:rPr>
              <a:t>Презареди </a:t>
            </a:r>
            <a:r>
              <a:rPr lang="bg-BG" dirty="0" err="1">
                <a:latin typeface="Sitka Subheading" pitchFamily="2" charset="0"/>
              </a:rPr>
              <a:t>Тетрис</a:t>
            </a:r>
            <a:r>
              <a:rPr lang="bg-BG" dirty="0">
                <a:latin typeface="Sitka Subheading" pitchFamily="2" charset="0"/>
              </a:rPr>
              <a:t> Играта (</a:t>
            </a:r>
            <a:r>
              <a:rPr lang="en-US" dirty="0" err="1">
                <a:latin typeface="Sitka Subheading" pitchFamily="2" charset="0"/>
              </a:rPr>
              <a:t>Te_Reload</a:t>
            </a:r>
            <a:r>
              <a:rPr lang="en-US" dirty="0">
                <a:latin typeface="Sitka Subheading" pitchFamily="2" charset="0"/>
              </a:rPr>
              <a:t>)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3C3CCA93-30BD-DF38-8809-800A1360D364}"/>
              </a:ext>
            </a:extLst>
          </p:cNvPr>
          <p:cNvSpPr/>
          <p:nvPr/>
        </p:nvSpPr>
        <p:spPr>
          <a:xfrm>
            <a:off x="2489055" y="1635852"/>
            <a:ext cx="3894347" cy="59513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CA0899-470F-43B7-B595-B373E5B3A79C}"/>
              </a:ext>
            </a:extLst>
          </p:cNvPr>
          <p:cNvSpPr txBox="1"/>
          <p:nvPr/>
        </p:nvSpPr>
        <p:spPr>
          <a:xfrm>
            <a:off x="3014936" y="1083821"/>
            <a:ext cx="2886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latin typeface="Sitka Subheading" pitchFamily="2" charset="0"/>
              </a:rPr>
              <a:t>Инициализирай нов блок</a:t>
            </a:r>
            <a:endParaRPr lang="en-US" dirty="0">
              <a:latin typeface="Sitka Subheading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143EC9-5679-7118-24D1-3C450665A28F}"/>
              </a:ext>
            </a:extLst>
          </p:cNvPr>
          <p:cNvSpPr txBox="1"/>
          <p:nvPr/>
        </p:nvSpPr>
        <p:spPr>
          <a:xfrm>
            <a:off x="2592756" y="1778944"/>
            <a:ext cx="3578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latin typeface="Sitka Subheading" pitchFamily="2" charset="0"/>
              </a:rPr>
              <a:t>Новият блок удря тавана</a:t>
            </a:r>
            <a:endParaRPr lang="en-US" dirty="0">
              <a:latin typeface="Sitka Subheading" pitchFamily="2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9916990-E101-D202-2A72-A84B7ADA810A}"/>
              </a:ext>
            </a:extLst>
          </p:cNvPr>
          <p:cNvSpPr/>
          <p:nvPr/>
        </p:nvSpPr>
        <p:spPr>
          <a:xfrm>
            <a:off x="5125271" y="2675525"/>
            <a:ext cx="3431822" cy="3103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33E1BC-F912-1711-B53A-198579BDEABA}"/>
              </a:ext>
            </a:extLst>
          </p:cNvPr>
          <p:cNvSpPr txBox="1"/>
          <p:nvPr/>
        </p:nvSpPr>
        <p:spPr>
          <a:xfrm>
            <a:off x="5221225" y="2655454"/>
            <a:ext cx="3239911" cy="310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latin typeface="Sitka Subheading" pitchFamily="2" charset="0"/>
              </a:rPr>
              <a:t>Добави точки</a:t>
            </a:r>
            <a:endParaRPr lang="en-US" dirty="0">
              <a:latin typeface="Sitka Subheading" pitchFamily="2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F6ABDD-AB79-777A-6B85-FA21A94AF85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841182" y="2985840"/>
            <a:ext cx="0" cy="337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E709472-3E06-603C-4788-DAB717A7C132}"/>
              </a:ext>
            </a:extLst>
          </p:cNvPr>
          <p:cNvSpPr/>
          <p:nvPr/>
        </p:nvSpPr>
        <p:spPr>
          <a:xfrm>
            <a:off x="4848247" y="3319815"/>
            <a:ext cx="4149819" cy="3368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690670-88B1-32C5-8205-1FD284D1D74E}"/>
              </a:ext>
            </a:extLst>
          </p:cNvPr>
          <p:cNvSpPr txBox="1"/>
          <p:nvPr/>
        </p:nvSpPr>
        <p:spPr>
          <a:xfrm>
            <a:off x="4869363" y="3334375"/>
            <a:ext cx="4193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latin typeface="Sitka Subheading" pitchFamily="2" charset="0"/>
              </a:rPr>
              <a:t>Проверява за запълнени редове (</a:t>
            </a:r>
            <a:r>
              <a:rPr lang="en-US" dirty="0" err="1">
                <a:latin typeface="Sitka Subheading" pitchFamily="2" charset="0"/>
              </a:rPr>
              <a:t>Te_CheckRows</a:t>
            </a:r>
            <a:r>
              <a:rPr lang="en-US" dirty="0">
                <a:latin typeface="Sitka Subheading" pitchFamily="2" charset="0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0281FE-A2AA-3643-1022-A458133169C4}"/>
              </a:ext>
            </a:extLst>
          </p:cNvPr>
          <p:cNvSpPr txBox="1"/>
          <p:nvPr/>
        </p:nvSpPr>
        <p:spPr>
          <a:xfrm>
            <a:off x="2629544" y="2165602"/>
            <a:ext cx="699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tx1"/>
                </a:solidFill>
                <a:latin typeface="Sitka Subheading" pitchFamily="2" charset="0"/>
              </a:rPr>
              <a:t>Да</a:t>
            </a:r>
            <a:endParaRPr lang="en-US" dirty="0">
              <a:solidFill>
                <a:schemeClr val="tx1"/>
              </a:solidFill>
              <a:latin typeface="Sitka Subheading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7CFD76-4252-358A-FA7A-5651CCCC2849}"/>
              </a:ext>
            </a:extLst>
          </p:cNvPr>
          <p:cNvSpPr txBox="1"/>
          <p:nvPr/>
        </p:nvSpPr>
        <p:spPr>
          <a:xfrm>
            <a:off x="5577630" y="2201737"/>
            <a:ext cx="1019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tx1"/>
                </a:solidFill>
                <a:latin typeface="Sitka Subheading" pitchFamily="2" charset="0"/>
              </a:rPr>
              <a:t>Не</a:t>
            </a:r>
            <a:endParaRPr lang="en-US" dirty="0">
              <a:solidFill>
                <a:schemeClr val="tx1"/>
              </a:solidFill>
              <a:latin typeface="Sitka Subheading" pitchFamily="2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B99730-0A18-4AC2-30AB-C7FD1C1089FD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2547754" y="3670252"/>
            <a:ext cx="0" cy="38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9F096C7-C370-A1C0-322C-07F1BE366501}"/>
              </a:ext>
            </a:extLst>
          </p:cNvPr>
          <p:cNvSpPr/>
          <p:nvPr/>
        </p:nvSpPr>
        <p:spPr>
          <a:xfrm>
            <a:off x="1410105" y="4070300"/>
            <a:ext cx="2201111" cy="3368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C85DBD-77AA-7654-89B3-449E4E383ADA}"/>
              </a:ext>
            </a:extLst>
          </p:cNvPr>
          <p:cNvSpPr txBox="1"/>
          <p:nvPr/>
        </p:nvSpPr>
        <p:spPr>
          <a:xfrm>
            <a:off x="1535289" y="4078172"/>
            <a:ext cx="1887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latin typeface="Sitka Subheading" pitchFamily="2" charset="0"/>
              </a:rPr>
              <a:t>Край на цикъла</a:t>
            </a:r>
            <a:endParaRPr lang="en-US" dirty="0">
              <a:latin typeface="Sitka Subheading" pitchFamily="2" charset="0"/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E9BFAA6-3998-C88A-911F-9924C9DB3803}"/>
              </a:ext>
            </a:extLst>
          </p:cNvPr>
          <p:cNvCxnSpPr>
            <a:stCxn id="35" idx="3"/>
          </p:cNvCxnSpPr>
          <p:nvPr/>
        </p:nvCxnSpPr>
        <p:spPr>
          <a:xfrm flipV="1">
            <a:off x="3611216" y="4055738"/>
            <a:ext cx="1733490" cy="1830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0C5602D2-4513-DDF3-CE90-8E9AA22A5F5F}"/>
              </a:ext>
            </a:extLst>
          </p:cNvPr>
          <p:cNvSpPr/>
          <p:nvPr/>
        </p:nvSpPr>
        <p:spPr>
          <a:xfrm>
            <a:off x="5344704" y="3838662"/>
            <a:ext cx="1823738" cy="4632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51E4CC-1A95-0C56-8E9D-D467D33E3476}"/>
              </a:ext>
            </a:extLst>
          </p:cNvPr>
          <p:cNvSpPr txBox="1"/>
          <p:nvPr/>
        </p:nvSpPr>
        <p:spPr>
          <a:xfrm>
            <a:off x="5570715" y="3900709"/>
            <a:ext cx="1395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latin typeface="Sitka Subheading" pitchFamily="2" charset="0"/>
              </a:rPr>
              <a:t>Край</a:t>
            </a:r>
            <a:endParaRPr lang="en-US" dirty="0">
              <a:latin typeface="Sitka Subheadin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06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1"/>
          <p:cNvSpPr txBox="1">
            <a:spLocks noGrp="1"/>
          </p:cNvSpPr>
          <p:nvPr>
            <p:ph type="title"/>
          </p:nvPr>
        </p:nvSpPr>
        <p:spPr>
          <a:xfrm>
            <a:off x="1435135" y="-75838"/>
            <a:ext cx="62737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bg-BG" sz="4800" dirty="0">
                <a:latin typeface="Sitka Subheading Semibold" pitchFamily="2" charset="0"/>
              </a:rPr>
              <a:t>Електрическа схема</a:t>
            </a:r>
            <a:endParaRPr lang="en-US" sz="4800" dirty="0">
              <a:latin typeface="Sitka Subheading Semibold" pitchFamily="2" charset="0"/>
            </a:endParaRPr>
          </a:p>
        </p:txBody>
      </p:sp>
      <p:grpSp>
        <p:nvGrpSpPr>
          <p:cNvPr id="7" name="Google Shape;751;p30">
            <a:extLst>
              <a:ext uri="{FF2B5EF4-FFF2-40B4-BE49-F238E27FC236}">
                <a16:creationId xmlns:a16="http://schemas.microsoft.com/office/drawing/2014/main" id="{EB6CF457-B92D-9B4E-E5E2-3CAF1A0E5D8D}"/>
              </a:ext>
            </a:extLst>
          </p:cNvPr>
          <p:cNvGrpSpPr/>
          <p:nvPr/>
        </p:nvGrpSpPr>
        <p:grpSpPr>
          <a:xfrm>
            <a:off x="3989840" y="4455556"/>
            <a:ext cx="1164319" cy="582188"/>
            <a:chOff x="4701888" y="1924317"/>
            <a:chExt cx="897218" cy="448631"/>
          </a:xfrm>
        </p:grpSpPr>
        <p:sp>
          <p:nvSpPr>
            <p:cNvPr id="8" name="Google Shape;752;p30">
              <a:extLst>
                <a:ext uri="{FF2B5EF4-FFF2-40B4-BE49-F238E27FC236}">
                  <a16:creationId xmlns:a16="http://schemas.microsoft.com/office/drawing/2014/main" id="{2A2AC930-35D2-3EB2-9D93-B33A67209EE9}"/>
                </a:ext>
              </a:extLst>
            </p:cNvPr>
            <p:cNvSpPr/>
            <p:nvPr/>
          </p:nvSpPr>
          <p:spPr>
            <a:xfrm>
              <a:off x="5038063" y="231669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0" y="0"/>
                  </a:moveTo>
                  <a:lnTo>
                    <a:pt x="0" y="1274"/>
                  </a:lnTo>
                  <a:lnTo>
                    <a:pt x="1274" y="1274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53;p30">
              <a:extLst>
                <a:ext uri="{FF2B5EF4-FFF2-40B4-BE49-F238E27FC236}">
                  <a16:creationId xmlns:a16="http://schemas.microsoft.com/office/drawing/2014/main" id="{936993B5-520E-9FF7-E9F9-50B8FB084ACF}"/>
                </a:ext>
              </a:extLst>
            </p:cNvPr>
            <p:cNvSpPr/>
            <p:nvPr/>
          </p:nvSpPr>
          <p:spPr>
            <a:xfrm>
              <a:off x="4757564" y="2204287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0" y="0"/>
                  </a:moveTo>
                  <a:lnTo>
                    <a:pt x="0" y="1274"/>
                  </a:lnTo>
                  <a:lnTo>
                    <a:pt x="1274" y="1274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54;p30">
              <a:extLst>
                <a:ext uri="{FF2B5EF4-FFF2-40B4-BE49-F238E27FC236}">
                  <a16:creationId xmlns:a16="http://schemas.microsoft.com/office/drawing/2014/main" id="{CB30DAFF-6044-9906-D0C6-E1AE99D8ADEC}"/>
                </a:ext>
              </a:extLst>
            </p:cNvPr>
            <p:cNvSpPr/>
            <p:nvPr/>
          </p:nvSpPr>
          <p:spPr>
            <a:xfrm>
              <a:off x="5486650" y="2204287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0" y="0"/>
                  </a:moveTo>
                  <a:lnTo>
                    <a:pt x="0" y="1274"/>
                  </a:lnTo>
                  <a:lnTo>
                    <a:pt x="1274" y="1274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55;p30">
              <a:extLst>
                <a:ext uri="{FF2B5EF4-FFF2-40B4-BE49-F238E27FC236}">
                  <a16:creationId xmlns:a16="http://schemas.microsoft.com/office/drawing/2014/main" id="{AF3D3E62-8D71-C41D-40B2-EE7F427FDFE0}"/>
                </a:ext>
              </a:extLst>
            </p:cNvPr>
            <p:cNvSpPr/>
            <p:nvPr/>
          </p:nvSpPr>
          <p:spPr>
            <a:xfrm>
              <a:off x="5206151" y="231669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0" y="0"/>
                  </a:moveTo>
                  <a:lnTo>
                    <a:pt x="0" y="1274"/>
                  </a:lnTo>
                  <a:lnTo>
                    <a:pt x="1274" y="1274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56;p30">
              <a:extLst>
                <a:ext uri="{FF2B5EF4-FFF2-40B4-BE49-F238E27FC236}">
                  <a16:creationId xmlns:a16="http://schemas.microsoft.com/office/drawing/2014/main" id="{DE6E9123-7554-507D-8927-C2493944B550}"/>
                </a:ext>
              </a:extLst>
            </p:cNvPr>
            <p:cNvSpPr/>
            <p:nvPr/>
          </p:nvSpPr>
          <p:spPr>
            <a:xfrm>
              <a:off x="4701888" y="1924317"/>
              <a:ext cx="897218" cy="392425"/>
            </a:xfrm>
            <a:custGeom>
              <a:avLst/>
              <a:gdLst/>
              <a:ahLst/>
              <a:cxnLst/>
              <a:rect l="l" t="t" r="r" b="b"/>
              <a:pathLst>
                <a:path w="20337" h="8895" extrusionOk="0">
                  <a:moveTo>
                    <a:pt x="8894" y="2536"/>
                  </a:moveTo>
                  <a:lnTo>
                    <a:pt x="8894" y="3810"/>
                  </a:lnTo>
                  <a:lnTo>
                    <a:pt x="8894" y="5084"/>
                  </a:lnTo>
                  <a:lnTo>
                    <a:pt x="7620" y="5084"/>
                  </a:lnTo>
                  <a:lnTo>
                    <a:pt x="7620" y="2536"/>
                  </a:lnTo>
                  <a:close/>
                  <a:moveTo>
                    <a:pt x="12704" y="2536"/>
                  </a:moveTo>
                  <a:lnTo>
                    <a:pt x="12704" y="3810"/>
                  </a:lnTo>
                  <a:lnTo>
                    <a:pt x="12704" y="5084"/>
                  </a:lnTo>
                  <a:lnTo>
                    <a:pt x="11442" y="5084"/>
                  </a:lnTo>
                  <a:lnTo>
                    <a:pt x="11442" y="2536"/>
                  </a:lnTo>
                  <a:close/>
                  <a:moveTo>
                    <a:pt x="0" y="0"/>
                  </a:moveTo>
                  <a:lnTo>
                    <a:pt x="0" y="2536"/>
                  </a:lnTo>
                  <a:lnTo>
                    <a:pt x="2536" y="2536"/>
                  </a:lnTo>
                  <a:lnTo>
                    <a:pt x="2536" y="3810"/>
                  </a:lnTo>
                  <a:lnTo>
                    <a:pt x="5084" y="3810"/>
                  </a:lnTo>
                  <a:lnTo>
                    <a:pt x="5084" y="5084"/>
                  </a:lnTo>
                  <a:lnTo>
                    <a:pt x="2536" y="5084"/>
                  </a:lnTo>
                  <a:lnTo>
                    <a:pt x="2536" y="6346"/>
                  </a:lnTo>
                  <a:lnTo>
                    <a:pt x="6358" y="6346"/>
                  </a:lnTo>
                  <a:lnTo>
                    <a:pt x="6358" y="8894"/>
                  </a:lnTo>
                  <a:lnTo>
                    <a:pt x="7620" y="8894"/>
                  </a:lnTo>
                  <a:lnTo>
                    <a:pt x="7620" y="7620"/>
                  </a:lnTo>
                  <a:lnTo>
                    <a:pt x="12716" y="7620"/>
                  </a:lnTo>
                  <a:lnTo>
                    <a:pt x="12716" y="8894"/>
                  </a:lnTo>
                  <a:lnTo>
                    <a:pt x="13978" y="8894"/>
                  </a:lnTo>
                  <a:lnTo>
                    <a:pt x="13978" y="6346"/>
                  </a:lnTo>
                  <a:lnTo>
                    <a:pt x="17800" y="6346"/>
                  </a:lnTo>
                  <a:lnTo>
                    <a:pt x="17800" y="5084"/>
                  </a:lnTo>
                  <a:lnTo>
                    <a:pt x="15252" y="5084"/>
                  </a:lnTo>
                  <a:lnTo>
                    <a:pt x="15252" y="3810"/>
                  </a:lnTo>
                  <a:lnTo>
                    <a:pt x="17800" y="3810"/>
                  </a:lnTo>
                  <a:lnTo>
                    <a:pt x="17800" y="2536"/>
                  </a:lnTo>
                  <a:lnTo>
                    <a:pt x="20336" y="2536"/>
                  </a:lnTo>
                  <a:lnTo>
                    <a:pt x="20336" y="0"/>
                  </a:lnTo>
                  <a:lnTo>
                    <a:pt x="19062" y="0"/>
                  </a:lnTo>
                  <a:lnTo>
                    <a:pt x="19062" y="1262"/>
                  </a:lnTo>
                  <a:lnTo>
                    <a:pt x="17800" y="1262"/>
                  </a:lnTo>
                  <a:lnTo>
                    <a:pt x="17800" y="0"/>
                  </a:lnTo>
                  <a:lnTo>
                    <a:pt x="16526" y="0"/>
                  </a:lnTo>
                  <a:lnTo>
                    <a:pt x="16526" y="2536"/>
                  </a:lnTo>
                  <a:lnTo>
                    <a:pt x="15252" y="2536"/>
                  </a:lnTo>
                  <a:lnTo>
                    <a:pt x="15252" y="1262"/>
                  </a:lnTo>
                  <a:lnTo>
                    <a:pt x="13978" y="1262"/>
                  </a:lnTo>
                  <a:lnTo>
                    <a:pt x="13978" y="0"/>
                  </a:lnTo>
                  <a:lnTo>
                    <a:pt x="6346" y="0"/>
                  </a:lnTo>
                  <a:lnTo>
                    <a:pt x="6346" y="1262"/>
                  </a:lnTo>
                  <a:lnTo>
                    <a:pt x="5084" y="1262"/>
                  </a:lnTo>
                  <a:lnTo>
                    <a:pt x="5084" y="2536"/>
                  </a:lnTo>
                  <a:lnTo>
                    <a:pt x="3810" y="2536"/>
                  </a:lnTo>
                  <a:lnTo>
                    <a:pt x="3810" y="0"/>
                  </a:lnTo>
                  <a:lnTo>
                    <a:pt x="2536" y="0"/>
                  </a:lnTo>
                  <a:lnTo>
                    <a:pt x="2536" y="1262"/>
                  </a:lnTo>
                  <a:lnTo>
                    <a:pt x="1262" y="1262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rgbClr val="44F6A5">
                <a:alpha val="86880"/>
              </a:srgbClr>
            </a:solidFill>
            <a:ln>
              <a:noFill/>
            </a:ln>
            <a:effectLst>
              <a:outerShdw blurRad="85725" dist="571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6" name="Картина 15">
            <a:extLst>
              <a:ext uri="{FF2B5EF4-FFF2-40B4-BE49-F238E27FC236}">
                <a16:creationId xmlns:a16="http://schemas.microsoft.com/office/drawing/2014/main" id="{41BA2D2E-DEE9-FE21-4AFB-823510658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307" y="938329"/>
            <a:ext cx="4419383" cy="3262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cade Fantasy Aesthetic Agency by Slidesgo">
  <a:themeElements>
    <a:clrScheme name="Simple Light">
      <a:dk1>
        <a:srgbClr val="FFFFFF"/>
      </a:dk1>
      <a:lt1>
        <a:srgbClr val="000000"/>
      </a:lt1>
      <a:dk2>
        <a:srgbClr val="00D987"/>
      </a:dk2>
      <a:lt2>
        <a:srgbClr val="44F6A5"/>
      </a:lt2>
      <a:accent1>
        <a:srgbClr val="BBFFE4"/>
      </a:accent1>
      <a:accent2>
        <a:srgbClr val="11E2D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773</Words>
  <Application>Microsoft Office PowerPoint</Application>
  <PresentationFormat>On-screen Show (16:9)</PresentationFormat>
  <Paragraphs>144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Raleway</vt:lpstr>
      <vt:lpstr>Sitka Subheading</vt:lpstr>
      <vt:lpstr>Open Sans Light</vt:lpstr>
      <vt:lpstr>Arial</vt:lpstr>
      <vt:lpstr>Sitka Subheading Semibold</vt:lpstr>
      <vt:lpstr>Open Sans</vt:lpstr>
      <vt:lpstr>Wingdings</vt:lpstr>
      <vt:lpstr>Audiowide</vt:lpstr>
      <vt:lpstr>Arcade Fantasy Aesthetic Agency by Slidesgo</vt:lpstr>
      <vt:lpstr>Тетрис</vt:lpstr>
      <vt:lpstr>Съдържание</vt:lpstr>
      <vt:lpstr>Описание на проекта</vt:lpstr>
      <vt:lpstr>Блокова схема</vt:lpstr>
      <vt:lpstr>Блокова схема</vt:lpstr>
      <vt:lpstr>Блокова схема</vt:lpstr>
      <vt:lpstr>Блокова схема</vt:lpstr>
      <vt:lpstr>Блокова схема</vt:lpstr>
      <vt:lpstr>Електрическа схема</vt:lpstr>
      <vt:lpstr>Списък съставни части</vt:lpstr>
      <vt:lpstr>Сорс код – описание на функционалността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Arcade Fantasy Aesthetic Agency </dc:title>
  <dc:creator>rubis.tar 3</dc:creator>
  <cp:lastModifiedBy>Howl K.</cp:lastModifiedBy>
  <cp:revision>3</cp:revision>
  <dcterms:modified xsi:type="dcterms:W3CDTF">2024-04-21T10:27:49Z</dcterms:modified>
</cp:coreProperties>
</file>